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tags/tag4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47"/>
  </p:notesMasterIdLst>
  <p:sldIdLst>
    <p:sldId id="256" r:id="rId3"/>
    <p:sldId id="258" r:id="rId4"/>
    <p:sldId id="309" r:id="rId5"/>
    <p:sldId id="259" r:id="rId6"/>
    <p:sldId id="268" r:id="rId7"/>
    <p:sldId id="257" r:id="rId8"/>
    <p:sldId id="283" r:id="rId9"/>
    <p:sldId id="274" r:id="rId10"/>
    <p:sldId id="269" r:id="rId11"/>
    <p:sldId id="310" r:id="rId12"/>
    <p:sldId id="311" r:id="rId13"/>
    <p:sldId id="312" r:id="rId14"/>
    <p:sldId id="333" r:id="rId15"/>
    <p:sldId id="334" r:id="rId16"/>
    <p:sldId id="260" r:id="rId17"/>
    <p:sldId id="263" r:id="rId18"/>
    <p:sldId id="291" r:id="rId19"/>
    <p:sldId id="286" r:id="rId20"/>
    <p:sldId id="293" r:id="rId21"/>
    <p:sldId id="294" r:id="rId22"/>
    <p:sldId id="314" r:id="rId23"/>
    <p:sldId id="296" r:id="rId24"/>
    <p:sldId id="316" r:id="rId25"/>
    <p:sldId id="317" r:id="rId26"/>
    <p:sldId id="318" r:id="rId27"/>
    <p:sldId id="319" r:id="rId28"/>
    <p:sldId id="320" r:id="rId29"/>
    <p:sldId id="321" r:id="rId30"/>
    <p:sldId id="322" r:id="rId31"/>
    <p:sldId id="323" r:id="rId32"/>
    <p:sldId id="324" r:id="rId33"/>
    <p:sldId id="325" r:id="rId34"/>
    <p:sldId id="315" r:id="rId35"/>
    <p:sldId id="326" r:id="rId36"/>
    <p:sldId id="327" r:id="rId37"/>
    <p:sldId id="328" r:id="rId38"/>
    <p:sldId id="329" r:id="rId39"/>
    <p:sldId id="330" r:id="rId40"/>
    <p:sldId id="331" r:id="rId41"/>
    <p:sldId id="332" r:id="rId42"/>
    <p:sldId id="313" r:id="rId43"/>
    <p:sldId id="295" r:id="rId44"/>
    <p:sldId id="335" r:id="rId45"/>
    <p:sldId id="285"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Cambria" panose="02040503050406030204" pitchFamily="18" charset="0"/>
      <p:regular r:id="rId52"/>
      <p:bold r:id="rId53"/>
      <p:italic r:id="rId54"/>
      <p:boldItalic r:id="rId55"/>
    </p:embeddedFont>
    <p:embeddedFont>
      <p:font typeface="Century Gothic" panose="020B0502020202020204" pitchFamily="34" charset="0"/>
      <p:regular r:id="rId56"/>
      <p:bold r:id="rId57"/>
      <p:italic r:id="rId58"/>
      <p:boldItalic r:id="rId59"/>
    </p:embeddedFont>
    <p:embeddedFont>
      <p:font typeface="DengXian" panose="02010600030101010101" pitchFamily="2" charset="-122"/>
      <p:regular r:id="rId60"/>
      <p:bold r:id="rId61"/>
    </p:embeddedFont>
    <p:embeddedFont>
      <p:font typeface="DengXian Light" panose="02010600030101010101" pitchFamily="2" charset="-122"/>
      <p:regular r:id="rId62"/>
    </p:embeddedFont>
    <p:embeddedFont>
      <p:font typeface="Microsoft YaHei" panose="020B0503020204020204" pitchFamily="34" charset="-122"/>
      <p:regular r:id="rId63"/>
      <p:bold r:id="rId64"/>
    </p:embeddedFont>
    <p:embeddedFont>
      <p:font typeface="SimSun" panose="02010600030101010101" pitchFamily="2" charset="-122"/>
      <p:regular r:id="rId6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441"/>
    <a:srgbClr val="FDD960"/>
    <a:srgbClr val="F99A34"/>
    <a:srgbClr val="8F5ABB"/>
    <a:srgbClr val="97E342"/>
    <a:srgbClr val="6AB817"/>
    <a:srgbClr val="FE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7" autoAdjust="0"/>
    <p:restoredTop sz="94660"/>
  </p:normalViewPr>
  <p:slideViewPr>
    <p:cSldViewPr snapToGrid="0" showGuides="1">
      <p:cViewPr varScale="1">
        <p:scale>
          <a:sx n="75" d="100"/>
          <a:sy n="75" d="100"/>
        </p:scale>
        <p:origin x="27" y="5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176EA0-E5FA-46FA-A122-4C41ED48F4A3}" type="datetimeFigureOut">
              <a:rPr lang="zh-CN" altLang="en-US" smtClean="0"/>
              <a:t>2021/12/22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A17846-6847-4846-A02C-B208359EAA97}" type="slidenum">
              <a:rPr lang="zh-CN" altLang="en-US" smtClean="0"/>
              <a:t>‹#›</a:t>
            </a:fld>
            <a:endParaRPr lang="zh-CN" altLang="en-US"/>
          </a:p>
        </p:txBody>
      </p:sp>
    </p:spTree>
    <p:extLst>
      <p:ext uri="{BB962C8B-B14F-4D97-AF65-F5344CB8AC3E}">
        <p14:creationId xmlns:p14="http://schemas.microsoft.com/office/powerpoint/2010/main" val="22877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extLst>
      <p:ext uri="{BB962C8B-B14F-4D97-AF65-F5344CB8AC3E}">
        <p14:creationId xmlns:p14="http://schemas.microsoft.com/office/powerpoint/2010/main" val="76580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extLst>
      <p:ext uri="{BB962C8B-B14F-4D97-AF65-F5344CB8AC3E}">
        <p14:creationId xmlns:p14="http://schemas.microsoft.com/office/powerpoint/2010/main" val="1994722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extLst>
      <p:ext uri="{BB962C8B-B14F-4D97-AF65-F5344CB8AC3E}">
        <p14:creationId xmlns:p14="http://schemas.microsoft.com/office/powerpoint/2010/main" val="2224331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extLst>
      <p:ext uri="{BB962C8B-B14F-4D97-AF65-F5344CB8AC3E}">
        <p14:creationId xmlns:p14="http://schemas.microsoft.com/office/powerpoint/2010/main" val="2843528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798259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1208409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1650532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4186986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3645762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3654394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339514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extLst>
      <p:ext uri="{BB962C8B-B14F-4D97-AF65-F5344CB8AC3E}">
        <p14:creationId xmlns:p14="http://schemas.microsoft.com/office/powerpoint/2010/main" val="633950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932721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3393989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1663588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3100078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3074305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22412027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102956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3843155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2661659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186674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extLst>
      <p:ext uri="{BB962C8B-B14F-4D97-AF65-F5344CB8AC3E}">
        <p14:creationId xmlns:p14="http://schemas.microsoft.com/office/powerpoint/2010/main" val="3134502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1787851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3553444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3460942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1146287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2838700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2904760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2876862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3725437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23573797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115229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4</a:t>
            </a:r>
            <a:endParaRPr lang="zh-CN" altLang="en-US"/>
          </a:p>
        </p:txBody>
      </p:sp>
    </p:spTree>
    <p:extLst>
      <p:ext uri="{BB962C8B-B14F-4D97-AF65-F5344CB8AC3E}">
        <p14:creationId xmlns:p14="http://schemas.microsoft.com/office/powerpoint/2010/main" val="95282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9</a:t>
            </a:r>
            <a:endParaRPr lang="zh-CN" altLang="en-US"/>
          </a:p>
        </p:txBody>
      </p:sp>
    </p:spTree>
    <p:extLst>
      <p:ext uri="{BB962C8B-B14F-4D97-AF65-F5344CB8AC3E}">
        <p14:creationId xmlns:p14="http://schemas.microsoft.com/office/powerpoint/2010/main" val="313232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extLst>
      <p:ext uri="{BB962C8B-B14F-4D97-AF65-F5344CB8AC3E}">
        <p14:creationId xmlns:p14="http://schemas.microsoft.com/office/powerpoint/2010/main" val="2421460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extLst>
      <p:ext uri="{BB962C8B-B14F-4D97-AF65-F5344CB8AC3E}">
        <p14:creationId xmlns:p14="http://schemas.microsoft.com/office/powerpoint/2010/main" val="1060496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6</a:t>
            </a:r>
            <a:endParaRPr lang="zh-CN" altLang="en-US"/>
          </a:p>
        </p:txBody>
      </p:sp>
    </p:spTree>
    <p:extLst>
      <p:ext uri="{BB962C8B-B14F-4D97-AF65-F5344CB8AC3E}">
        <p14:creationId xmlns:p14="http://schemas.microsoft.com/office/powerpoint/2010/main" val="288738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extLst>
      <p:ext uri="{BB962C8B-B14F-4D97-AF65-F5344CB8AC3E}">
        <p14:creationId xmlns:p14="http://schemas.microsoft.com/office/powerpoint/2010/main" val="575368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extLst>
      <p:ext uri="{BB962C8B-B14F-4D97-AF65-F5344CB8AC3E}">
        <p14:creationId xmlns:p14="http://schemas.microsoft.com/office/powerpoint/2010/main" val="3522643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13</a:t>
            </a:r>
            <a:endParaRPr lang="zh-CN" altLang="en-US"/>
          </a:p>
        </p:txBody>
      </p:sp>
    </p:spTree>
    <p:extLst>
      <p:ext uri="{BB962C8B-B14F-4D97-AF65-F5344CB8AC3E}">
        <p14:creationId xmlns:p14="http://schemas.microsoft.com/office/powerpoint/2010/main" val="1578464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7</a:t>
            </a:r>
            <a:endParaRPr lang="zh-CN" altLang="en-US"/>
          </a:p>
        </p:txBody>
      </p:sp>
    </p:spTree>
    <p:extLst>
      <p:ext uri="{BB962C8B-B14F-4D97-AF65-F5344CB8AC3E}">
        <p14:creationId xmlns:p14="http://schemas.microsoft.com/office/powerpoint/2010/main" val="489416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9065B-EAAE-4C54-AF97-57BCB27E989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F5419C-4B09-4111-AE30-178AEC4C8D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8DB29A3-FCB8-48FF-BB8C-990D909D63B3}"/>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5" name="页脚占位符 4">
            <a:extLst>
              <a:ext uri="{FF2B5EF4-FFF2-40B4-BE49-F238E27FC236}">
                <a16:creationId xmlns:a16="http://schemas.microsoft.com/office/drawing/2014/main" id="{95845AAB-FE5E-4814-830E-44ADF0B298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D52087-54BE-454D-8D11-E027B58D3326}"/>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4212224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D97BD-6DF9-4F30-B52C-0F723D8345F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C08FBE9-02CE-456D-8DC6-EDD8D670000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F8D6AB-4D6E-46E6-B5FC-6BD7D37BD945}"/>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5" name="页脚占位符 4">
            <a:extLst>
              <a:ext uri="{FF2B5EF4-FFF2-40B4-BE49-F238E27FC236}">
                <a16:creationId xmlns:a16="http://schemas.microsoft.com/office/drawing/2014/main" id="{DC3E7489-B466-49E2-B2BF-5CB6B09B83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4DF1DB-E4A3-4F63-A563-9198A6C88801}"/>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2669656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5AFFBC0-A992-41C6-8A15-344E731626D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6498FE0-8A83-4D9C-8C39-396C8E66138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EAD54C-9641-4256-9531-9D43F022D6C3}"/>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5" name="页脚占位符 4">
            <a:extLst>
              <a:ext uri="{FF2B5EF4-FFF2-40B4-BE49-F238E27FC236}">
                <a16:creationId xmlns:a16="http://schemas.microsoft.com/office/drawing/2014/main" id="{8249D47B-B6D7-46C9-8611-1CCF8BB4FC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2745CC-AA48-496B-A9B8-A1899A809B16}"/>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1376610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719028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510360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608904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7193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3259004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8804580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768209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419509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640D6-D53C-4B71-B470-B3CE732817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4A7C99-4FEE-4D0E-A3BA-5F185984DBA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6FA34AD-8385-47EC-A8C7-2BBEFB8A78B9}"/>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5" name="页脚占位符 4">
            <a:extLst>
              <a:ext uri="{FF2B5EF4-FFF2-40B4-BE49-F238E27FC236}">
                <a16:creationId xmlns:a16="http://schemas.microsoft.com/office/drawing/2014/main" id="{AAADF745-8D1F-4FD5-A96C-5D3E157BF3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8FD116-3698-4D59-92B4-735B13E8F7B5}"/>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31001089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790842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2593974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99B9EB2-0717-409A-B1C1-EC7F80FF8E51}" type="datetimeFigureOut">
              <a:rPr lang="zh-CN" altLang="en-US" smtClean="0"/>
              <a:t>2021/12/22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62DDA3C-55E3-436C-8907-1B92F441DF6A}" type="slidenum">
              <a:rPr lang="zh-CN" altLang="en-US" smtClean="0"/>
              <a:t>‹#›</a:t>
            </a:fld>
            <a:endParaRPr lang="zh-CN" altLang="en-US"/>
          </a:p>
        </p:txBody>
      </p:sp>
    </p:spTree>
    <p:extLst>
      <p:ext uri="{BB962C8B-B14F-4D97-AF65-F5344CB8AC3E}">
        <p14:creationId xmlns:p14="http://schemas.microsoft.com/office/powerpoint/2010/main" val="1636699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5962A3-DD1F-4086-8B58-FAD66102358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F51D84-ACA1-453B-B67B-CF8D957D68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97580C63-F213-4C46-A862-9700247437F5}"/>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5" name="页脚占位符 4">
            <a:extLst>
              <a:ext uri="{FF2B5EF4-FFF2-40B4-BE49-F238E27FC236}">
                <a16:creationId xmlns:a16="http://schemas.microsoft.com/office/drawing/2014/main" id="{60FF2A29-0475-4D44-BE3B-3C96F6A5EE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945A38-6302-4C51-AD26-6A0520436802}"/>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4055383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6A5332-FA85-4A8C-9716-4EC719F1BD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62720D9-5BC5-4A39-8A63-C1E93A77A5B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D132C9B5-4713-4A81-80CF-56FDC1944C0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35B6074-DFA8-4AF8-A68F-381B2D20D482}"/>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6" name="页脚占位符 5">
            <a:extLst>
              <a:ext uri="{FF2B5EF4-FFF2-40B4-BE49-F238E27FC236}">
                <a16:creationId xmlns:a16="http://schemas.microsoft.com/office/drawing/2014/main" id="{AC22B8CB-2579-44F6-905E-EE06042B74A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448F053-E6EA-4A7F-8DDB-4BBB18362840}"/>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1605713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77A3A-35F2-4DC1-8A79-0283E59C9DC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D259A0-E178-4D1D-A25A-E7A35B391E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4BD469C-C081-42E3-93FD-C08D7AFBD6F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E842039-D14F-4EDD-9836-E133BE0264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CE9E1A8F-C8FB-406B-9131-6DD6F6688BD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2ED6760-E825-4913-AEB3-354627340F6A}"/>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8" name="页脚占位符 7">
            <a:extLst>
              <a:ext uri="{FF2B5EF4-FFF2-40B4-BE49-F238E27FC236}">
                <a16:creationId xmlns:a16="http://schemas.microsoft.com/office/drawing/2014/main" id="{F29D5688-DFE9-4224-AD8C-3BA3FEDBACC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D93E219-209B-4B12-BA72-F23351A78CF0}"/>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1894877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5B801-15B1-40DE-BCD1-EC6E1A6C55C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44D3D01-845D-42F2-B1AA-F4CE5C2D85C5}"/>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4" name="页脚占位符 3">
            <a:extLst>
              <a:ext uri="{FF2B5EF4-FFF2-40B4-BE49-F238E27FC236}">
                <a16:creationId xmlns:a16="http://schemas.microsoft.com/office/drawing/2014/main" id="{27CE4089-D7AA-4CFB-9158-69AB465ED23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6DC5FF-E721-431A-B7B4-5E88153CA091}"/>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2349395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6415AE-E91F-4280-BFDC-EB12074C022F}"/>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3" name="页脚占位符 2">
            <a:extLst>
              <a:ext uri="{FF2B5EF4-FFF2-40B4-BE49-F238E27FC236}">
                <a16:creationId xmlns:a16="http://schemas.microsoft.com/office/drawing/2014/main" id="{1B556C23-C034-444F-9F53-9E69E38FE5F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81726EC-9232-4158-902D-9EF485BDC8F6}"/>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279191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9EBB4-E619-41BF-9697-CBF6C75EA8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41F6468-D108-4410-892F-51C12C8587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8D5DF65-8685-4706-BA82-DEC4237EE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664B944-C2AD-4EED-B965-D0CA61F2A488}"/>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6" name="页脚占位符 5">
            <a:extLst>
              <a:ext uri="{FF2B5EF4-FFF2-40B4-BE49-F238E27FC236}">
                <a16:creationId xmlns:a16="http://schemas.microsoft.com/office/drawing/2014/main" id="{5034430B-D550-4464-AE9E-2FBB074544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6A33FD7-B1E3-4D5F-83D3-BEC74C8851F9}"/>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1512080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3E51A9-4352-42E6-9073-B9962CE057A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4961002-E132-4509-A675-50DFF189C9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C80125E-96A9-4E4F-8100-7ED383B99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7821BF7-FE53-4785-9EC6-039193722100}"/>
              </a:ext>
            </a:extLst>
          </p:cNvPr>
          <p:cNvSpPr>
            <a:spLocks noGrp="1"/>
          </p:cNvSpPr>
          <p:nvPr>
            <p:ph type="dt" sz="half" idx="10"/>
          </p:nvPr>
        </p:nvSpPr>
        <p:spPr/>
        <p:txBody>
          <a:bodyPr/>
          <a:lstStyle/>
          <a:p>
            <a:fld id="{D936FF2A-3B9C-4477-9995-C20E2569EC33}" type="datetimeFigureOut">
              <a:rPr lang="zh-CN" altLang="en-US" smtClean="0"/>
              <a:t>2021/12/22</a:t>
            </a:fld>
            <a:endParaRPr lang="zh-CN" altLang="en-US"/>
          </a:p>
        </p:txBody>
      </p:sp>
      <p:sp>
        <p:nvSpPr>
          <p:cNvPr id="6" name="页脚占位符 5">
            <a:extLst>
              <a:ext uri="{FF2B5EF4-FFF2-40B4-BE49-F238E27FC236}">
                <a16:creationId xmlns:a16="http://schemas.microsoft.com/office/drawing/2014/main" id="{F5798B1C-28A1-40E3-AD9A-2FDB42AD7E9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B52DC6-3BD2-4F18-B69A-BFE39868FA25}"/>
              </a:ext>
            </a:extLst>
          </p:cNvPr>
          <p:cNvSpPr>
            <a:spLocks noGrp="1"/>
          </p:cNvSpPr>
          <p:nvPr>
            <p:ph type="sldNum" sz="quarter" idx="12"/>
          </p:nvPr>
        </p:nvSpPr>
        <p:spPr/>
        <p:txBody>
          <a:bodyPr/>
          <a:lstStyle/>
          <a:p>
            <a:fld id="{E764C4E1-F7AB-4AE0-A260-176F4E569818}" type="slidenum">
              <a:rPr lang="zh-CN" altLang="en-US" smtClean="0"/>
              <a:t>‹#›</a:t>
            </a:fld>
            <a:endParaRPr lang="zh-CN" altLang="en-US"/>
          </a:p>
        </p:txBody>
      </p:sp>
    </p:spTree>
    <p:extLst>
      <p:ext uri="{BB962C8B-B14F-4D97-AF65-F5344CB8AC3E}">
        <p14:creationId xmlns:p14="http://schemas.microsoft.com/office/powerpoint/2010/main" val="3683062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1CB76DB-B2E0-4A8C-8ABF-E7CD799F9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E582DA7-1118-4CC5-BBDA-E9938EC086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a:extLst>
              <a:ext uri="{FF2B5EF4-FFF2-40B4-BE49-F238E27FC236}">
                <a16:creationId xmlns:a16="http://schemas.microsoft.com/office/drawing/2014/main" id="{B8E64D6F-62E4-4BC7-9B36-6DF7DEC855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2018/8/7</a:t>
            </a:r>
            <a:endParaRPr lang="zh-CN" altLang="en-US"/>
          </a:p>
        </p:txBody>
      </p:sp>
      <p:sp>
        <p:nvSpPr>
          <p:cNvPr id="5" name="页脚占位符 4">
            <a:extLst>
              <a:ext uri="{FF2B5EF4-FFF2-40B4-BE49-F238E27FC236}">
                <a16:creationId xmlns:a16="http://schemas.microsoft.com/office/drawing/2014/main" id="{19882487-C173-4E55-8BA3-23288ABEAD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672227C-06DF-4F4E-95F5-D69C1027D3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pic>
        <p:nvPicPr>
          <p:cNvPr id="7" name="图片 6">
            <a:extLst>
              <a:ext uri="{FF2B5EF4-FFF2-40B4-BE49-F238E27FC236}">
                <a16:creationId xmlns:a16="http://schemas.microsoft.com/office/drawing/2014/main" id="{6D8F7A84-B130-42E3-9004-18BC5DDA16F7}"/>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3419" t="5298" r="3586" b="5298"/>
          <a:stretch/>
        </p:blipFill>
        <p:spPr>
          <a:xfrm>
            <a:off x="0" y="0"/>
            <a:ext cx="12192000" cy="6858000"/>
          </a:xfrm>
          <a:prstGeom prst="rect">
            <a:avLst/>
          </a:prstGeom>
        </p:spPr>
      </p:pic>
    </p:spTree>
    <p:extLst>
      <p:ext uri="{BB962C8B-B14F-4D97-AF65-F5344CB8AC3E}">
        <p14:creationId xmlns:p14="http://schemas.microsoft.com/office/powerpoint/2010/main" val="464879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0" y="96242"/>
            <a:ext cx="30480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 dirty="0" err="1">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PPThome</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a:t>
            </a:r>
          </a:p>
          <a:p>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免费</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a:t>
            </a:r>
            <a:endPar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模板下载</a:t>
            </a:r>
            <a:endPar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a:t>
            </a:r>
            <a:endPar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 PPT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教程</a:t>
            </a:r>
            <a:endPar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模板免费下载</a:t>
            </a:r>
            <a:endPar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素材</a:t>
            </a:r>
            <a:endPar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home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网</a:t>
            </a:r>
            <a:r>
              <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-WWW.home PPT.COM PPT</a:t>
            </a:r>
            <a:r>
              <a:rPr lang="zh-CN" altLang="en-US"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rPr>
              <a:t>课件</a:t>
            </a:r>
            <a:endParaRPr lang="en-US" altLang="zh-CN" sz="1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0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a:p>
            <a:endParaRPr lang="en-US" altLang="zh-CN" sz="1000" dirty="0">
              <a:solidFill>
                <a:schemeClr val="bg1">
                  <a:alpha val="0"/>
                </a:schemeClr>
              </a:solidFill>
              <a:effectLst>
                <a:outerShdw sx="1000" sy="1000" algn="ctr" rotWithShape="0">
                  <a:schemeClr val="tx1"/>
                </a:outerShdw>
              </a:effectLst>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26636069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slideLayout" Target="../slideLayouts/slideLayout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image" Target="../media/image13.png"/><Relationship Id="rId20" Type="http://schemas.openxmlformats.org/officeDocument/2006/relationships/image" Target="../media/image17.png"/><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notesSlide" Target="../notesSlides/notesSlide1.xml"/><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2.png"/><Relationship Id="rId12" Type="http://schemas.openxmlformats.org/officeDocument/2006/relationships/image" Target="../media/image1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notesSlide" Target="../notesSlides/notesSlide10.xml"/><Relationship Id="rId9" Type="http://schemas.openxmlformats.org/officeDocument/2006/relationships/image" Target="../media/image34.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7.jpe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5.jpeg"/><Relationship Id="rId5" Type="http://schemas.openxmlformats.org/officeDocument/2006/relationships/image" Target="../media/image45.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7.jpe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8.jpeg"/><Relationship Id="rId5" Type="http://schemas.openxmlformats.org/officeDocument/2006/relationships/image" Target="../media/image45.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2.png"/><Relationship Id="rId12" Type="http://schemas.openxmlformats.org/officeDocument/2006/relationships/image" Target="../media/image1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notesSlide" Target="../notesSlides/notesSlide13.xml"/><Relationship Id="rId9" Type="http://schemas.openxmlformats.org/officeDocument/2006/relationships/image" Target="../media/image34.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6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4.png"/><Relationship Id="rId5" Type="http://schemas.openxmlformats.org/officeDocument/2006/relationships/image" Target="../media/image27.png"/><Relationship Id="rId10" Type="http://schemas.openxmlformats.org/officeDocument/2006/relationships/image" Target="../media/image60.png"/><Relationship Id="rId4" Type="http://schemas.openxmlformats.org/officeDocument/2006/relationships/image" Target="../media/image26.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2.png"/><Relationship Id="rId12" Type="http://schemas.openxmlformats.org/officeDocument/2006/relationships/image" Target="../media/image1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notesSlide" Target="../notesSlides/notesSlide15.xml"/><Relationship Id="rId9" Type="http://schemas.openxmlformats.org/officeDocument/2006/relationships/image" Target="../media/image34.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4.png"/><Relationship Id="rId5" Type="http://schemas.openxmlformats.org/officeDocument/2006/relationships/image" Target="../media/image27.png"/><Relationship Id="rId10" Type="http://schemas.openxmlformats.org/officeDocument/2006/relationships/image" Target="../media/image60.png"/><Relationship Id="rId4" Type="http://schemas.openxmlformats.org/officeDocument/2006/relationships/image" Target="../media/image26.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4.png"/><Relationship Id="rId5" Type="http://schemas.openxmlformats.org/officeDocument/2006/relationships/image" Target="../media/image27.png"/><Relationship Id="rId10" Type="http://schemas.openxmlformats.org/officeDocument/2006/relationships/image" Target="../media/image60.png"/><Relationship Id="rId4" Type="http://schemas.openxmlformats.org/officeDocument/2006/relationships/image" Target="../media/image26.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4.png"/><Relationship Id="rId5" Type="http://schemas.openxmlformats.org/officeDocument/2006/relationships/image" Target="../media/image27.png"/><Relationship Id="rId10" Type="http://schemas.openxmlformats.org/officeDocument/2006/relationships/image" Target="../media/image60.png"/><Relationship Id="rId4" Type="http://schemas.openxmlformats.org/officeDocument/2006/relationships/image" Target="../media/image26.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65.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4.png"/><Relationship Id="rId5" Type="http://schemas.openxmlformats.org/officeDocument/2006/relationships/image" Target="../media/image27.png"/><Relationship Id="rId10" Type="http://schemas.openxmlformats.org/officeDocument/2006/relationships/image" Target="../media/image60.png"/><Relationship Id="rId4" Type="http://schemas.openxmlformats.org/officeDocument/2006/relationships/image" Target="../media/image26.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png"/><Relationship Id="rId18" Type="http://schemas.openxmlformats.org/officeDocument/2006/relationships/image" Target="../media/image28.png"/><Relationship Id="rId3" Type="http://schemas.openxmlformats.org/officeDocument/2006/relationships/tags" Target="../tags/tag3.xml"/><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7.png"/><Relationship Id="rId2" Type="http://schemas.openxmlformats.org/officeDocument/2006/relationships/tags" Target="../tags/tag2.xml"/><Relationship Id="rId16" Type="http://schemas.openxmlformats.org/officeDocument/2006/relationships/image" Target="../media/image26.png"/><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23.png"/><Relationship Id="rId5" Type="http://schemas.openxmlformats.org/officeDocument/2006/relationships/slideLayout" Target="../slideLayouts/slideLayout2.xml"/><Relationship Id="rId15" Type="http://schemas.openxmlformats.org/officeDocument/2006/relationships/image" Target="../media/image25.png"/><Relationship Id="rId10" Type="http://schemas.openxmlformats.org/officeDocument/2006/relationships/image" Target="../media/image22.png"/><Relationship Id="rId19" Type="http://schemas.openxmlformats.org/officeDocument/2006/relationships/image" Target="../media/image29.png"/><Relationship Id="rId4" Type="http://schemas.openxmlformats.org/officeDocument/2006/relationships/tags" Target="../tags/tag4.xml"/><Relationship Id="rId9" Type="http://schemas.openxmlformats.org/officeDocument/2006/relationships/image" Target="../media/image21.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66.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4.png"/><Relationship Id="rId5" Type="http://schemas.openxmlformats.org/officeDocument/2006/relationships/image" Target="../media/image27.png"/><Relationship Id="rId10" Type="http://schemas.openxmlformats.org/officeDocument/2006/relationships/image" Target="../media/image60.png"/><Relationship Id="rId4" Type="http://schemas.openxmlformats.org/officeDocument/2006/relationships/image" Target="../media/image26.png"/><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67.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4.png"/><Relationship Id="rId5" Type="http://schemas.openxmlformats.org/officeDocument/2006/relationships/image" Target="../media/image27.png"/><Relationship Id="rId10" Type="http://schemas.openxmlformats.org/officeDocument/2006/relationships/image" Target="../media/image60.png"/><Relationship Id="rId4" Type="http://schemas.openxmlformats.org/officeDocument/2006/relationships/image" Target="../media/image26.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2.png"/><Relationship Id="rId12" Type="http://schemas.openxmlformats.org/officeDocument/2006/relationships/image" Target="../media/image14.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notesSlide" Target="../notesSlides/notesSlide22.xml"/><Relationship Id="rId9" Type="http://schemas.openxmlformats.org/officeDocument/2006/relationships/image" Target="../media/image34.png"/><Relationship Id="rId1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68.jpeg"/><Relationship Id="rId3" Type="http://schemas.openxmlformats.org/officeDocument/2006/relationships/notesSlide" Target="../notesSlides/notesSlide23.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69.jpeg"/><Relationship Id="rId3" Type="http://schemas.openxmlformats.org/officeDocument/2006/relationships/notesSlide" Target="../notesSlides/notesSlide24.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 Id="rId14" Type="http://schemas.openxmlformats.org/officeDocument/2006/relationships/image" Target="../media/image70.jpe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1.jpeg"/><Relationship Id="rId3" Type="http://schemas.openxmlformats.org/officeDocument/2006/relationships/notesSlide" Target="../notesSlides/notesSlide25.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2.jpeg"/><Relationship Id="rId3" Type="http://schemas.openxmlformats.org/officeDocument/2006/relationships/notesSlide" Target="../notesSlides/notesSlide26.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 Id="rId14" Type="http://schemas.openxmlformats.org/officeDocument/2006/relationships/image" Target="../media/image73.jpe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4.jpeg"/><Relationship Id="rId3" Type="http://schemas.openxmlformats.org/officeDocument/2006/relationships/notesSlide" Target="../notesSlides/notesSlide27.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5.jpeg"/><Relationship Id="rId3" Type="http://schemas.openxmlformats.org/officeDocument/2006/relationships/notesSlide" Target="../notesSlides/notesSlide28.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6.jpeg"/><Relationship Id="rId3" Type="http://schemas.openxmlformats.org/officeDocument/2006/relationships/notesSlide" Target="../notesSlides/notesSlide29.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hyperlink" Target="http://lecturer.polindra.ac.id/~eka" TargetMode="External"/><Relationship Id="rId18" Type="http://schemas.openxmlformats.org/officeDocument/2006/relationships/image" Target="../media/image25.png"/><Relationship Id="rId3" Type="http://schemas.openxmlformats.org/officeDocument/2006/relationships/tags" Target="../tags/tag7.xml"/><Relationship Id="rId21" Type="http://schemas.openxmlformats.org/officeDocument/2006/relationships/image" Target="../media/image28.png"/><Relationship Id="rId7" Type="http://schemas.openxmlformats.org/officeDocument/2006/relationships/slideLayout" Target="../slideLayouts/slideLayout2.xml"/><Relationship Id="rId12" Type="http://schemas.openxmlformats.org/officeDocument/2006/relationships/image" Target="../media/image22.png"/><Relationship Id="rId17" Type="http://schemas.openxmlformats.org/officeDocument/2006/relationships/image" Target="../media/image12.png"/><Relationship Id="rId2" Type="http://schemas.openxmlformats.org/officeDocument/2006/relationships/tags" Target="../tags/tag6.xml"/><Relationship Id="rId16" Type="http://schemas.openxmlformats.org/officeDocument/2006/relationships/image" Target="../media/image4.png"/><Relationship Id="rId20" Type="http://schemas.openxmlformats.org/officeDocument/2006/relationships/image" Target="../media/image27.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21.png"/><Relationship Id="rId5" Type="http://schemas.openxmlformats.org/officeDocument/2006/relationships/tags" Target="../tags/tag9.xml"/><Relationship Id="rId15" Type="http://schemas.openxmlformats.org/officeDocument/2006/relationships/image" Target="../media/image24.png"/><Relationship Id="rId10" Type="http://schemas.openxmlformats.org/officeDocument/2006/relationships/image" Target="../media/image20.png"/><Relationship Id="rId19" Type="http://schemas.openxmlformats.org/officeDocument/2006/relationships/image" Target="../media/image26.png"/><Relationship Id="rId4" Type="http://schemas.openxmlformats.org/officeDocument/2006/relationships/tags" Target="../tags/tag8.xml"/><Relationship Id="rId9" Type="http://schemas.openxmlformats.org/officeDocument/2006/relationships/image" Target="../media/image19.png"/><Relationship Id="rId14" Type="http://schemas.openxmlformats.org/officeDocument/2006/relationships/image" Target="../media/image23.png"/><Relationship Id="rId22" Type="http://schemas.openxmlformats.org/officeDocument/2006/relationships/image" Target="../media/image29.png"/></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7.jpeg"/><Relationship Id="rId3" Type="http://schemas.openxmlformats.org/officeDocument/2006/relationships/notesSlide" Target="../notesSlides/notesSlide30.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8.jpeg"/><Relationship Id="rId3" Type="http://schemas.openxmlformats.org/officeDocument/2006/relationships/notesSlide" Target="../notesSlides/notesSlide31.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79.jpeg"/><Relationship Id="rId3" Type="http://schemas.openxmlformats.org/officeDocument/2006/relationships/notesSlide" Target="../notesSlides/notesSlide32.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2.png"/><Relationship Id="rId12" Type="http://schemas.openxmlformats.org/officeDocument/2006/relationships/image" Target="../media/image1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notesSlide" Target="../notesSlides/notesSlide33.xml"/><Relationship Id="rId9" Type="http://schemas.openxmlformats.org/officeDocument/2006/relationships/image" Target="../media/image34.png"/><Relationship Id="rId1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0.jpeg"/><Relationship Id="rId3" Type="http://schemas.openxmlformats.org/officeDocument/2006/relationships/notesSlide" Target="../notesSlides/notesSlide34.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1.jpeg"/><Relationship Id="rId3" Type="http://schemas.openxmlformats.org/officeDocument/2006/relationships/notesSlide" Target="../notesSlides/notesSlide35.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2.jpeg"/><Relationship Id="rId3" Type="http://schemas.openxmlformats.org/officeDocument/2006/relationships/notesSlide" Target="../notesSlides/notesSlide36.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8.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3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3.jpeg"/><Relationship Id="rId3" Type="http://schemas.openxmlformats.org/officeDocument/2006/relationships/notesSlide" Target="../notesSlides/notesSlide37.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4.jpeg"/><Relationship Id="rId3" Type="http://schemas.openxmlformats.org/officeDocument/2006/relationships/notesSlide" Target="../notesSlides/notesSlide38.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5.jpeg"/><Relationship Id="rId3" Type="http://schemas.openxmlformats.org/officeDocument/2006/relationships/notesSlide" Target="../notesSlides/notesSlide39.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2.png"/><Relationship Id="rId12" Type="http://schemas.openxmlformats.org/officeDocument/2006/relationships/image" Target="../media/image14.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39.png"/><Relationship Id="rId10" Type="http://schemas.openxmlformats.org/officeDocument/2006/relationships/image" Target="../media/image35.png"/><Relationship Id="rId4" Type="http://schemas.openxmlformats.org/officeDocument/2006/relationships/notesSlide" Target="../notesSlides/notesSlide4.xml"/><Relationship Id="rId9" Type="http://schemas.openxmlformats.org/officeDocument/2006/relationships/image" Target="../media/image34.png"/><Relationship Id="rId14" Type="http://schemas.openxmlformats.org/officeDocument/2006/relationships/image" Target="../media/image38.png"/></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86.jpeg"/><Relationship Id="rId3" Type="http://schemas.openxmlformats.org/officeDocument/2006/relationships/notesSlide" Target="../notesSlides/notesSlide40.xml"/><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png"/><Relationship Id="rId15" Type="http://schemas.openxmlformats.org/officeDocument/2006/relationships/image" Target="../media/image88.jpe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14.png"/><Relationship Id="rId14" Type="http://schemas.openxmlformats.org/officeDocument/2006/relationships/image" Target="../media/image87.jpeg"/></Relationships>
</file>

<file path=ppt/slides/_rels/slide4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91.jpeg"/><Relationship Id="rId3" Type="http://schemas.openxmlformats.org/officeDocument/2006/relationships/image" Target="../media/image44.png"/><Relationship Id="rId7" Type="http://schemas.openxmlformats.org/officeDocument/2006/relationships/image" Target="../media/image46.png"/><Relationship Id="rId12" Type="http://schemas.openxmlformats.org/officeDocument/2006/relationships/image" Target="../media/image90.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89.jpeg"/><Relationship Id="rId5" Type="http://schemas.openxmlformats.org/officeDocument/2006/relationships/image" Target="../media/image45.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3.png"/><Relationship Id="rId7" Type="http://schemas.openxmlformats.org/officeDocument/2006/relationships/image" Target="../media/image28.png"/><Relationship Id="rId12"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60.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5.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4.png"/><Relationship Id="rId4" Type="http://schemas.openxmlformats.org/officeDocument/2006/relationships/image" Target="../media/image45.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9.png"/><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7" name="图片 2746">
            <a:extLst>
              <a:ext uri="{FF2B5EF4-FFF2-40B4-BE49-F238E27FC236}">
                <a16:creationId xmlns:a16="http://schemas.microsoft.com/office/drawing/2014/main" id="{6E7FAA8C-A890-4443-998A-E324BE793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3800" y="4018387"/>
            <a:ext cx="3091879" cy="3291117"/>
          </a:xfrm>
          <a:prstGeom prst="rect">
            <a:avLst/>
          </a:prstGeom>
        </p:spPr>
      </p:pic>
      <p:pic>
        <p:nvPicPr>
          <p:cNvPr id="2749" name="图片 2748">
            <a:extLst>
              <a:ext uri="{FF2B5EF4-FFF2-40B4-BE49-F238E27FC236}">
                <a16:creationId xmlns:a16="http://schemas.microsoft.com/office/drawing/2014/main" id="{4F6EAB29-8A77-4761-922C-37A1FCAB70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8880" y="3349237"/>
            <a:ext cx="2894166" cy="3737609"/>
          </a:xfrm>
          <a:prstGeom prst="rect">
            <a:avLst/>
          </a:prstGeom>
        </p:spPr>
      </p:pic>
      <p:pic>
        <p:nvPicPr>
          <p:cNvPr id="2753" name="图片 2752">
            <a:extLst>
              <a:ext uri="{FF2B5EF4-FFF2-40B4-BE49-F238E27FC236}">
                <a16:creationId xmlns:a16="http://schemas.microsoft.com/office/drawing/2014/main" id="{AEA15DF8-3963-499A-B5DD-A1A6C0A1FC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5194" y="4957659"/>
            <a:ext cx="1815205" cy="2129187"/>
          </a:xfrm>
          <a:prstGeom prst="rect">
            <a:avLst/>
          </a:prstGeom>
        </p:spPr>
      </p:pic>
      <p:pic>
        <p:nvPicPr>
          <p:cNvPr id="2755" name="图片 2754">
            <a:extLst>
              <a:ext uri="{FF2B5EF4-FFF2-40B4-BE49-F238E27FC236}">
                <a16:creationId xmlns:a16="http://schemas.microsoft.com/office/drawing/2014/main" id="{B2D37B76-2F4D-40D1-A29D-85AA393EEA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1423" y="5482123"/>
            <a:ext cx="1452340" cy="1681242"/>
          </a:xfrm>
          <a:prstGeom prst="rect">
            <a:avLst/>
          </a:prstGeom>
        </p:spPr>
      </p:pic>
      <p:pic>
        <p:nvPicPr>
          <p:cNvPr id="2759" name="图片 2758">
            <a:extLst>
              <a:ext uri="{FF2B5EF4-FFF2-40B4-BE49-F238E27FC236}">
                <a16:creationId xmlns:a16="http://schemas.microsoft.com/office/drawing/2014/main" id="{79B7E4CE-AFA8-43BF-B560-C82FC75AAC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42618" y="5306870"/>
            <a:ext cx="1507451" cy="1720461"/>
          </a:xfrm>
          <a:prstGeom prst="rect">
            <a:avLst/>
          </a:prstGeom>
        </p:spPr>
      </p:pic>
      <p:pic>
        <p:nvPicPr>
          <p:cNvPr id="2761" name="图片 2760">
            <a:extLst>
              <a:ext uri="{FF2B5EF4-FFF2-40B4-BE49-F238E27FC236}">
                <a16:creationId xmlns:a16="http://schemas.microsoft.com/office/drawing/2014/main" id="{F0C0EAE5-BE3B-4517-B736-1D481A1442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35689" y="5482123"/>
            <a:ext cx="3750681" cy="1608465"/>
          </a:xfrm>
          <a:prstGeom prst="rect">
            <a:avLst/>
          </a:prstGeom>
        </p:spPr>
      </p:pic>
      <p:pic>
        <p:nvPicPr>
          <p:cNvPr id="2763" name="图片 2762">
            <a:extLst>
              <a:ext uri="{FF2B5EF4-FFF2-40B4-BE49-F238E27FC236}">
                <a16:creationId xmlns:a16="http://schemas.microsoft.com/office/drawing/2014/main" id="{F8CF472C-B679-4AF5-82B9-34B4962312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96100" y="4983429"/>
            <a:ext cx="1467230" cy="2043902"/>
          </a:xfrm>
          <a:prstGeom prst="rect">
            <a:avLst/>
          </a:prstGeom>
        </p:spPr>
      </p:pic>
      <p:pic>
        <p:nvPicPr>
          <p:cNvPr id="2765" name="图片 2764">
            <a:extLst>
              <a:ext uri="{FF2B5EF4-FFF2-40B4-BE49-F238E27FC236}">
                <a16:creationId xmlns:a16="http://schemas.microsoft.com/office/drawing/2014/main" id="{EDA39196-E29E-453B-A1D5-6E100C740BF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41454" y="5210589"/>
            <a:ext cx="2114305" cy="1930799"/>
          </a:xfrm>
          <a:prstGeom prst="rect">
            <a:avLst/>
          </a:prstGeom>
        </p:spPr>
      </p:pic>
      <p:pic>
        <p:nvPicPr>
          <p:cNvPr id="2767" name="图片 2766">
            <a:extLst>
              <a:ext uri="{FF2B5EF4-FFF2-40B4-BE49-F238E27FC236}">
                <a16:creationId xmlns:a16="http://schemas.microsoft.com/office/drawing/2014/main" id="{E631F1B8-809A-4767-A543-26411FA7DC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56062" y="4821760"/>
            <a:ext cx="2908963" cy="2559887"/>
          </a:xfrm>
          <a:prstGeom prst="rect">
            <a:avLst/>
          </a:prstGeom>
        </p:spPr>
      </p:pic>
      <p:pic>
        <p:nvPicPr>
          <p:cNvPr id="2757" name="图片 2756">
            <a:extLst>
              <a:ext uri="{FF2B5EF4-FFF2-40B4-BE49-F238E27FC236}">
                <a16:creationId xmlns:a16="http://schemas.microsoft.com/office/drawing/2014/main" id="{8F25060A-07F2-4469-8EE0-854A2ED0921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87513" y="4753176"/>
            <a:ext cx="2114306" cy="2262308"/>
          </a:xfrm>
          <a:prstGeom prst="rect">
            <a:avLst/>
          </a:prstGeom>
        </p:spPr>
      </p:pic>
      <p:pic>
        <p:nvPicPr>
          <p:cNvPr id="2751" name="图片 2750">
            <a:extLst>
              <a:ext uri="{FF2B5EF4-FFF2-40B4-BE49-F238E27FC236}">
                <a16:creationId xmlns:a16="http://schemas.microsoft.com/office/drawing/2014/main" id="{95EF33B8-A008-4B59-B3AF-8880C5FED0B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76271" y="5081113"/>
            <a:ext cx="1731915" cy="2483261"/>
          </a:xfrm>
          <a:prstGeom prst="rect">
            <a:avLst/>
          </a:prstGeom>
        </p:spPr>
      </p:pic>
      <p:pic>
        <p:nvPicPr>
          <p:cNvPr id="2769" name="图片 2768">
            <a:extLst>
              <a:ext uri="{FF2B5EF4-FFF2-40B4-BE49-F238E27FC236}">
                <a16:creationId xmlns:a16="http://schemas.microsoft.com/office/drawing/2014/main" id="{7C96F35B-836A-41EE-90C8-6D673D3AFC8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30661" y="1461402"/>
            <a:ext cx="2478058" cy="1655247"/>
          </a:xfrm>
          <a:prstGeom prst="rect">
            <a:avLst/>
          </a:prstGeom>
        </p:spPr>
      </p:pic>
      <p:pic>
        <p:nvPicPr>
          <p:cNvPr id="2771" name="图片 2770">
            <a:extLst>
              <a:ext uri="{FF2B5EF4-FFF2-40B4-BE49-F238E27FC236}">
                <a16:creationId xmlns:a16="http://schemas.microsoft.com/office/drawing/2014/main" id="{5416D0A1-D044-4651-B2AD-C274CB64C76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4828" y="890187"/>
            <a:ext cx="1087780" cy="1179230"/>
          </a:xfrm>
          <a:prstGeom prst="rect">
            <a:avLst/>
          </a:prstGeom>
        </p:spPr>
      </p:pic>
      <p:pic>
        <p:nvPicPr>
          <p:cNvPr id="2773" name="图片 2772">
            <a:extLst>
              <a:ext uri="{FF2B5EF4-FFF2-40B4-BE49-F238E27FC236}">
                <a16:creationId xmlns:a16="http://schemas.microsoft.com/office/drawing/2014/main" id="{E0E806F2-289D-460B-B899-A40E1E84D255}"/>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528739" y="527460"/>
            <a:ext cx="803320" cy="867908"/>
          </a:xfrm>
          <a:prstGeom prst="rect">
            <a:avLst/>
          </a:prstGeom>
        </p:spPr>
      </p:pic>
      <p:pic>
        <p:nvPicPr>
          <p:cNvPr id="2775" name="图片 2774">
            <a:extLst>
              <a:ext uri="{FF2B5EF4-FFF2-40B4-BE49-F238E27FC236}">
                <a16:creationId xmlns:a16="http://schemas.microsoft.com/office/drawing/2014/main" id="{91D8FB77-2060-4F02-A098-DEF12D014DD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36535" y="3497687"/>
            <a:ext cx="636597" cy="673608"/>
          </a:xfrm>
          <a:prstGeom prst="rect">
            <a:avLst/>
          </a:prstGeom>
        </p:spPr>
      </p:pic>
      <p:pic>
        <p:nvPicPr>
          <p:cNvPr id="2777" name="图片 2776">
            <a:extLst>
              <a:ext uri="{FF2B5EF4-FFF2-40B4-BE49-F238E27FC236}">
                <a16:creationId xmlns:a16="http://schemas.microsoft.com/office/drawing/2014/main" id="{FA85617A-90C3-43C0-95A9-CBB275B8F5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86370" y="751372"/>
            <a:ext cx="1435815" cy="634913"/>
          </a:xfrm>
          <a:prstGeom prst="rect">
            <a:avLst/>
          </a:prstGeom>
        </p:spPr>
      </p:pic>
      <p:sp>
        <p:nvSpPr>
          <p:cNvPr id="986" name="雷锋PPT网 www.lfppt.com">
            <a:extLst>
              <a:ext uri="{FF2B5EF4-FFF2-40B4-BE49-F238E27FC236}">
                <a16:creationId xmlns:a16="http://schemas.microsoft.com/office/drawing/2014/main" id="{DE7D95A8-A473-4BFF-B586-A0FE4214B5C6}"/>
              </a:ext>
            </a:extLst>
          </p:cNvPr>
          <p:cNvSpPr txBox="1"/>
          <p:nvPr/>
        </p:nvSpPr>
        <p:spPr>
          <a:xfrm>
            <a:off x="4192243" y="1907236"/>
            <a:ext cx="3821111" cy="1015663"/>
          </a:xfrm>
          <a:prstGeom prst="rect">
            <a:avLst/>
          </a:prstGeom>
          <a:noFill/>
        </p:spPr>
        <p:txBody>
          <a:bodyPr wrap="none" rtlCol="0">
            <a:spAutoFit/>
          </a:bodyPr>
          <a:lstStyle/>
          <a:p>
            <a:pPr algn="ctr"/>
            <a:r>
              <a:rPr lang="en-US" altLang="zh-CN" sz="6000" dirty="0">
                <a:ln w="76200">
                  <a:noFill/>
                </a:ln>
                <a:solidFill>
                  <a:schemeClr val="bg1"/>
                </a:solidFill>
                <a:latin typeface="叶根友钢笔行书升级版" panose="02010601030101010101" pitchFamily="2" charset="-122"/>
                <a:ea typeface="叶根友钢笔行书升级版" panose="02010601030101010101" pitchFamily="2" charset="-122"/>
              </a:rPr>
              <a:t>PROYEK 2</a:t>
            </a:r>
            <a:endParaRPr lang="zh-CN" altLang="en-US" sz="6000" dirty="0">
              <a:ln w="76200">
                <a:noFill/>
              </a:ln>
              <a:solidFill>
                <a:schemeClr val="bg1"/>
              </a:solidFill>
              <a:latin typeface="叶根友钢笔行书升级版" panose="02010601030101010101" pitchFamily="2" charset="-122"/>
              <a:ea typeface="叶根友钢笔行书升级版" panose="02010601030101010101" pitchFamily="2" charset="-122"/>
            </a:endParaRPr>
          </a:p>
        </p:txBody>
      </p:sp>
      <p:sp>
        <p:nvSpPr>
          <p:cNvPr id="987" name="矩形 471">
            <a:extLst>
              <a:ext uri="{FF2B5EF4-FFF2-40B4-BE49-F238E27FC236}">
                <a16:creationId xmlns:a16="http://schemas.microsoft.com/office/drawing/2014/main" id="{C46F608B-4E4C-454E-9E42-31D8795F2777}"/>
              </a:ext>
            </a:extLst>
          </p:cNvPr>
          <p:cNvSpPr>
            <a:spLocks noChangeArrowheads="1"/>
          </p:cNvSpPr>
          <p:nvPr/>
        </p:nvSpPr>
        <p:spPr bwMode="auto">
          <a:xfrm>
            <a:off x="3280825" y="2981508"/>
            <a:ext cx="56454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1600" dirty="0">
                <a:solidFill>
                  <a:schemeClr val="bg1"/>
                </a:solidFill>
                <a:latin typeface="微软雅黑" panose="020B0503020204020204" pitchFamily="34" charset="-122"/>
                <a:ea typeface="微软雅黑" panose="020B0503020204020204" pitchFamily="34" charset="-122"/>
              </a:rPr>
              <a:t>VMART </a:t>
            </a:r>
            <a:endParaRPr lang="it-IT" altLang="zh-CN" sz="1600" dirty="0">
              <a:solidFill>
                <a:schemeClr val="bg1"/>
              </a:solidFill>
              <a:latin typeface="微软雅黑" panose="020B0503020204020204" pitchFamily="34" charset="-122"/>
              <a:ea typeface="微软雅黑" panose="020B0503020204020204" pitchFamily="34" charset="-122"/>
            </a:endParaRPr>
          </a:p>
        </p:txBody>
      </p:sp>
      <p:cxnSp>
        <p:nvCxnSpPr>
          <p:cNvPr id="988" name="直接连接符 987">
            <a:extLst>
              <a:ext uri="{FF2B5EF4-FFF2-40B4-BE49-F238E27FC236}">
                <a16:creationId xmlns:a16="http://schemas.microsoft.com/office/drawing/2014/main" id="{B6F650B8-4890-491A-9CFF-ABBB8BCADC06}"/>
              </a:ext>
            </a:extLst>
          </p:cNvPr>
          <p:cNvCxnSpPr/>
          <p:nvPr/>
        </p:nvCxnSpPr>
        <p:spPr>
          <a:xfrm>
            <a:off x="3161617" y="2927792"/>
            <a:ext cx="5909255"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 name="小清新小可爱">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627544" y="4018387"/>
            <a:ext cx="487363" cy="487363"/>
          </a:xfrm>
          <a:prstGeom prst="rect">
            <a:avLst/>
          </a:prstGeom>
        </p:spPr>
      </p:pic>
    </p:spTree>
    <p:extLst>
      <p:ext uri="{BB962C8B-B14F-4D97-AF65-F5344CB8AC3E}">
        <p14:creationId xmlns:p14="http://schemas.microsoft.com/office/powerpoint/2010/main" val="168306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10" presetClass="entr" presetSubtype="0" fill="hold" grpId="0" nodeType="withEffect">
                                  <p:stCondLst>
                                    <p:cond delay="1300"/>
                                  </p:stCondLst>
                                  <p:childTnLst>
                                    <p:set>
                                      <p:cBhvr>
                                        <p:cTn id="8" dur="1" fill="hold">
                                          <p:stCondLst>
                                            <p:cond delay="0"/>
                                          </p:stCondLst>
                                        </p:cTn>
                                        <p:tgtEl>
                                          <p:spTgt spid="987"/>
                                        </p:tgtEl>
                                        <p:attrNameLst>
                                          <p:attrName>style.visibility</p:attrName>
                                        </p:attrNameLst>
                                      </p:cBhvr>
                                      <p:to>
                                        <p:strVal val="visible"/>
                                      </p:to>
                                    </p:set>
                                    <p:animEffect transition="in" filter="fade">
                                      <p:cBhvr>
                                        <p:cTn id="9" dur="500"/>
                                        <p:tgtEl>
                                          <p:spTgt spid="987"/>
                                        </p:tgtEl>
                                      </p:cBhvr>
                                    </p:animEffect>
                                  </p:childTnLst>
                                </p:cTn>
                              </p:par>
                              <p:par>
                                <p:cTn id="10" presetID="16" presetClass="entr" presetSubtype="37" fill="hold" nodeType="withEffect">
                                  <p:stCondLst>
                                    <p:cond delay="1500"/>
                                  </p:stCondLst>
                                  <p:childTnLst>
                                    <p:set>
                                      <p:cBhvr>
                                        <p:cTn id="11" dur="1" fill="hold">
                                          <p:stCondLst>
                                            <p:cond delay="0"/>
                                          </p:stCondLst>
                                        </p:cTn>
                                        <p:tgtEl>
                                          <p:spTgt spid="988"/>
                                        </p:tgtEl>
                                        <p:attrNameLst>
                                          <p:attrName>style.visibility</p:attrName>
                                        </p:attrNameLst>
                                      </p:cBhvr>
                                      <p:to>
                                        <p:strVal val="visible"/>
                                      </p:to>
                                    </p:set>
                                    <p:animEffect transition="in" filter="barn(outVertical)">
                                      <p:cBhvr>
                                        <p:cTn id="12" dur="500"/>
                                        <p:tgtEl>
                                          <p:spTgt spid="98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986"/>
                                        </p:tgtEl>
                                        <p:attrNameLst>
                                          <p:attrName>style.visibility</p:attrName>
                                        </p:attrNameLst>
                                      </p:cBhvr>
                                      <p:to>
                                        <p:strVal val="visible"/>
                                      </p:to>
                                    </p:set>
                                    <p:animEffect transition="in" filter="fade">
                                      <p:cBhvr>
                                        <p:cTn id="15" dur="500"/>
                                        <p:tgtEl>
                                          <p:spTgt spid="98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111" showWhenStopped="0">
                <p:cTn id="16" fill="hold" display="0">
                  <p:stCondLst>
                    <p:cond delay="indefinite"/>
                  </p:stCondLst>
                  <p:endCondLst>
                    <p:cond evt="onStopAudio" delay="0">
                      <p:tgtEl>
                        <p:sldTgt/>
                      </p:tgtEl>
                    </p:cond>
                  </p:endCondLst>
                </p:cTn>
                <p:tgtEl>
                  <p:spTgt spid="2"/>
                </p:tgtEl>
              </p:cMediaNode>
            </p:audio>
          </p:childTnLst>
        </p:cTn>
      </p:par>
    </p:tnLst>
    <p:bldLst>
      <p:bldP spid="986" grpId="0"/>
      <p:bldP spid="98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91A39D0-9C43-44D7-B779-220BBDB6F18E}"/>
              </a:ext>
            </a:extLst>
          </p:cNvPr>
          <p:cNvGrpSpPr/>
          <p:nvPr/>
        </p:nvGrpSpPr>
        <p:grpSpPr>
          <a:xfrm>
            <a:off x="1643612" y="-247762"/>
            <a:ext cx="3275390" cy="6286417"/>
            <a:chOff x="1552880" y="-266157"/>
            <a:chExt cx="3500510" cy="6718487"/>
          </a:xfrm>
        </p:grpSpPr>
        <p:grpSp>
          <p:nvGrpSpPr>
            <p:cNvPr id="13" name="组合 12">
              <a:extLst>
                <a:ext uri="{FF2B5EF4-FFF2-40B4-BE49-F238E27FC236}">
                  <a16:creationId xmlns:a16="http://schemas.microsoft.com/office/drawing/2014/main" id="{9BCE6647-EA19-4A29-8B98-ADCECA68CCAD}"/>
                </a:ext>
              </a:extLst>
            </p:cNvPr>
            <p:cNvGrpSpPr/>
            <p:nvPr/>
          </p:nvGrpSpPr>
          <p:grpSpPr>
            <a:xfrm>
              <a:off x="1552880" y="0"/>
              <a:ext cx="3500510" cy="6452330"/>
              <a:chOff x="4575724" y="-102366"/>
              <a:chExt cx="3044276" cy="4686273"/>
            </a:xfrm>
          </p:grpSpPr>
          <p:sp>
            <p:nvSpPr>
              <p:cNvPr id="11" name="箭头: V 形 10">
                <a:extLst>
                  <a:ext uri="{FF2B5EF4-FFF2-40B4-BE49-F238E27FC236}">
                    <a16:creationId xmlns:a16="http://schemas.microsoft.com/office/drawing/2014/main" id="{2E188D9D-46D6-4053-99D9-2336E5A0988E}"/>
                  </a:ext>
                </a:extLst>
              </p:cNvPr>
              <p:cNvSpPr/>
              <p:nvPr/>
            </p:nvSpPr>
            <p:spPr>
              <a:xfrm rot="16200000">
                <a:off x="4945629" y="1909537"/>
                <a:ext cx="2304465" cy="3044276"/>
              </a:xfrm>
              <a:prstGeom prst="chevron">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44C6A9AB-7AC6-479C-81BF-B17E501C4844}"/>
                  </a:ext>
                </a:extLst>
              </p:cNvPr>
              <p:cNvSpPr/>
              <p:nvPr/>
            </p:nvSpPr>
            <p:spPr>
              <a:xfrm>
                <a:off x="4575724" y="-102366"/>
                <a:ext cx="3044276" cy="3531366"/>
              </a:xfrm>
              <a:prstGeom prst="rect">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形状 22">
              <a:extLst>
                <a:ext uri="{FF2B5EF4-FFF2-40B4-BE49-F238E27FC236}">
                  <a16:creationId xmlns:a16="http://schemas.microsoft.com/office/drawing/2014/main" id="{2E372545-4130-4653-A42B-ADF12EE7DCFF}"/>
                </a:ext>
              </a:extLst>
            </p:cNvPr>
            <p:cNvSpPr/>
            <p:nvPr/>
          </p:nvSpPr>
          <p:spPr>
            <a:xfrm>
              <a:off x="1752600" y="-266157"/>
              <a:ext cx="3102392" cy="6213737"/>
            </a:xfrm>
            <a:custGeom>
              <a:avLst/>
              <a:gdLst>
                <a:gd name="connsiteX0" fmla="*/ 1 w 3500511"/>
                <a:gd name="connsiteY0" fmla="*/ 0 h 7011124"/>
                <a:gd name="connsiteX1" fmla="*/ 3500511 w 3500511"/>
                <a:gd name="connsiteY1" fmla="*/ 0 h 7011124"/>
                <a:gd name="connsiteX2" fmla="*/ 3500511 w 3500511"/>
                <a:gd name="connsiteY2" fmla="*/ 5420981 h 7011124"/>
                <a:gd name="connsiteX3" fmla="*/ 3496447 w 3500511"/>
                <a:gd name="connsiteY3" fmla="*/ 5420981 h 7011124"/>
                <a:gd name="connsiteX4" fmla="*/ 3500510 w 3500511"/>
                <a:gd name="connsiteY4" fmla="*/ 5424664 h 7011124"/>
                <a:gd name="connsiteX5" fmla="*/ 3500510 w 3500511"/>
                <a:gd name="connsiteY5" fmla="*/ 7011124 h 7011124"/>
                <a:gd name="connsiteX6" fmla="*/ 1750255 w 3500511"/>
                <a:gd name="connsiteY6" fmla="*/ 5424664 h 7011124"/>
                <a:gd name="connsiteX7" fmla="*/ 0 w 3500511"/>
                <a:gd name="connsiteY7" fmla="*/ 7011124 h 7011124"/>
                <a:gd name="connsiteX8" fmla="*/ 0 w 3500511"/>
                <a:gd name="connsiteY8" fmla="*/ 5424664 h 7011124"/>
                <a:gd name="connsiteX9" fmla="*/ 4063 w 3500511"/>
                <a:gd name="connsiteY9" fmla="*/ 5420981 h 7011124"/>
                <a:gd name="connsiteX10" fmla="*/ 1 w 3500511"/>
                <a:gd name="connsiteY10" fmla="*/ 5420981 h 701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0511" h="7011124">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2536B42-13D1-47CE-A965-B6F48CDFF6D0}"/>
              </a:ext>
            </a:extLst>
          </p:cNvPr>
          <p:cNvGrpSpPr/>
          <p:nvPr/>
        </p:nvGrpSpPr>
        <p:grpSpPr>
          <a:xfrm>
            <a:off x="2017841" y="1379108"/>
            <a:ext cx="2535514" cy="2618428"/>
            <a:chOff x="1199258" y="2460226"/>
            <a:chExt cx="1919539" cy="1982310"/>
          </a:xfrm>
        </p:grpSpPr>
        <p:pic>
          <p:nvPicPr>
            <p:cNvPr id="5" name="图片 4">
              <a:extLst>
                <a:ext uri="{FF2B5EF4-FFF2-40B4-BE49-F238E27FC236}">
                  <a16:creationId xmlns:a16="http://schemas.microsoft.com/office/drawing/2014/main" id="{2559D7F0-14F9-4F24-92CB-D81C70F353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6" name="图片 5">
              <a:extLst>
                <a:ext uri="{FF2B5EF4-FFF2-40B4-BE49-F238E27FC236}">
                  <a16:creationId xmlns:a16="http://schemas.microsoft.com/office/drawing/2014/main" id="{71B10B17-A074-4784-84BF-A314A314604C}"/>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5208847" y="2684240"/>
            <a:ext cx="5398336"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400" spc="200" dirty="0" err="1">
                <a:solidFill>
                  <a:schemeClr val="bg1"/>
                </a:solidFill>
                <a:latin typeface="微软雅黑" panose="020B0503020204020204" pitchFamily="34" charset="-122"/>
                <a:ea typeface="微软雅黑" panose="020B0503020204020204" pitchFamily="34" charset="-122"/>
              </a:rPr>
              <a:t>Profil</a:t>
            </a:r>
            <a:r>
              <a:rPr lang="en-US" altLang="zh-CN" sz="4400" spc="200" dirty="0">
                <a:solidFill>
                  <a:schemeClr val="bg1"/>
                </a:solidFill>
                <a:latin typeface="微软雅黑" panose="020B0503020204020204" pitchFamily="34" charset="-122"/>
                <a:ea typeface="微软雅黑" panose="020B0503020204020204" pitchFamily="34" charset="-122"/>
              </a:rPr>
              <a:t> Mitra </a:t>
            </a:r>
            <a:endParaRPr lang="zh-CN" altLang="en-US" sz="4400" spc="200" dirty="0">
              <a:solidFill>
                <a:schemeClr val="bg1"/>
              </a:solidFill>
              <a:latin typeface="微软雅黑" panose="020B0503020204020204" pitchFamily="34" charset="-122"/>
              <a:ea typeface="微软雅黑" panose="020B0503020204020204" pitchFamily="34" charset="-122"/>
            </a:endParaRPr>
          </a:p>
        </p:txBody>
      </p:sp>
      <p:sp>
        <p:nvSpPr>
          <p:cNvPr id="8" name="MH_Number_1">
            <a:extLst>
              <a:ext uri="{FF2B5EF4-FFF2-40B4-BE49-F238E27FC236}">
                <a16:creationId xmlns:a16="http://schemas.microsoft.com/office/drawing/2014/main" id="{CC4E6855-15EC-4001-9BEB-8D9FFB087723}"/>
              </a:ext>
            </a:extLst>
          </p:cNvPr>
          <p:cNvSpPr/>
          <p:nvPr>
            <p:custDataLst>
              <p:tags r:id="rId2"/>
            </p:custDataLst>
          </p:nvPr>
        </p:nvSpPr>
        <p:spPr>
          <a:xfrm>
            <a:off x="2512409" y="1915656"/>
            <a:ext cx="1546378" cy="154533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5539883" y="3333128"/>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CAD5F0D-F773-4A02-A359-58B3F357599E}"/>
              </a:ext>
            </a:extLst>
          </p:cNvPr>
          <p:cNvSpPr/>
          <p:nvPr/>
        </p:nvSpPr>
        <p:spPr>
          <a:xfrm>
            <a:off x="5436128" y="3381010"/>
            <a:ext cx="4944609" cy="830997"/>
          </a:xfrm>
          <a:prstGeom prst="rect">
            <a:avLst/>
          </a:prstGeom>
        </p:spPr>
        <p:txBody>
          <a:bodyPr wrap="square">
            <a:spAutoFit/>
          </a:bodyPr>
          <a:lstStyle/>
          <a:p>
            <a:pPr algn="ctr"/>
            <a:r>
              <a:rPr lang="en-US" altLang="zh-CN" sz="2400">
                <a:solidFill>
                  <a:schemeClr val="bg1"/>
                </a:solidFill>
                <a:latin typeface="微软雅黑" panose="020B0503020204020204" pitchFamily="34" charset="-122"/>
                <a:ea typeface="微软雅黑" panose="020B0503020204020204" pitchFamily="34" charset="-122"/>
              </a:rPr>
              <a:t>Aplikasi Penjualan Sayur &amp; Buah</a:t>
            </a:r>
          </a:p>
          <a:p>
            <a:pPr algn="ctr"/>
            <a:r>
              <a:rPr lang="en-US" altLang="zh-CN" sz="2400">
                <a:solidFill>
                  <a:schemeClr val="bg1"/>
                </a:solidFill>
                <a:latin typeface="微软雅黑" panose="020B0503020204020204" pitchFamily="34" charset="-122"/>
                <a:ea typeface="微软雅黑" panose="020B0503020204020204" pitchFamily="34" charset="-122"/>
              </a:rPr>
              <a:t> Hidroponik Berbasis Web</a:t>
            </a:r>
            <a:endParaRPr lang="zh-CN" altLang="en-US" sz="2400" dirty="0">
              <a:solidFill>
                <a:schemeClr val="bg1"/>
              </a:solidFill>
            </a:endParaRPr>
          </a:p>
        </p:txBody>
      </p: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2395" y="1032733"/>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Tree>
    <p:extLst>
      <p:ext uri="{BB962C8B-B14F-4D97-AF65-F5344CB8AC3E}">
        <p14:creationId xmlns:p14="http://schemas.microsoft.com/office/powerpoint/2010/main" val="34323220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16" presetClass="entr" presetSubtype="37"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雷锋PPT网 www.lfppt.com">
            <a:extLst>
              <a:ext uri="{FF2B5EF4-FFF2-40B4-BE49-F238E27FC236}">
                <a16:creationId xmlns:a16="http://schemas.microsoft.com/office/drawing/2014/main" id="{6F9F3020-A37F-4672-9D45-7BF5D52875B3}"/>
              </a:ext>
            </a:extLst>
          </p:cNvPr>
          <p:cNvSpPr/>
          <p:nvPr/>
        </p:nvSpPr>
        <p:spPr>
          <a:xfrm>
            <a:off x="898850" y="961857"/>
            <a:ext cx="10699100" cy="2562689"/>
          </a:xfrm>
          <a:prstGeom prst="rect">
            <a:avLst/>
          </a:prstGeom>
        </p:spPr>
        <p:txBody>
          <a:bodyPr wrap="square">
            <a:spAutoFit/>
          </a:bodyPr>
          <a:lstStyle/>
          <a:p>
            <a:pPr algn="just">
              <a:lnSpc>
                <a:spcPct val="115000"/>
              </a:lnSpc>
              <a:spcAft>
                <a:spcPts val="100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Nama Mitra :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Reang</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r>
              <a:rPr lang="en-US" sz="1400" dirty="0" err="1">
                <a:effectLst/>
                <a:latin typeface="Arial" panose="020B0604020202020204" pitchFamily="34" charset="0"/>
                <a:ea typeface="Calibri" panose="020F0502020204030204" pitchFamily="34" charset="0"/>
                <a:cs typeface="Times New Roman" panose="02020603050405020304" pitchFamily="18" charset="0"/>
              </a:rPr>
              <a:t>Hidroponik</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Lokasi Mitra : </a:t>
            </a:r>
            <a:r>
              <a:rPr lang="en-ID" sz="1400" dirty="0">
                <a:effectLst/>
                <a:latin typeface="Arial" panose="020B0604020202020204" pitchFamily="34" charset="0"/>
                <a:ea typeface="Calibri" panose="020F0502020204030204" pitchFamily="34" charset="0"/>
                <a:cs typeface="Times New Roman" panose="02020603050405020304" pitchFamily="18" charset="0"/>
              </a:rPr>
              <a:t>Blok.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Karang</a:t>
            </a:r>
            <a:r>
              <a:rPr lang="en-ID" sz="1400" dirty="0">
                <a:effectLst/>
                <a:latin typeface="Arial" panose="020B0604020202020204" pitchFamily="34" charset="0"/>
                <a:ea typeface="Calibri" panose="020F0502020204030204" pitchFamily="34" charset="0"/>
                <a:cs typeface="Times New Roman" panose="02020603050405020304" pitchFamily="18" charset="0"/>
              </a:rPr>
              <a:t> Malang,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Jatisawit</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Kec</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Jatibarang</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Kabupaten</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Indramayu</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Jawa</a:t>
            </a:r>
            <a:r>
              <a:rPr lang="en-ID" sz="1400" dirty="0">
                <a:effectLst/>
                <a:latin typeface="Arial" panose="020B0604020202020204" pitchFamily="34" charset="0"/>
                <a:ea typeface="Calibri" panose="020F0502020204030204" pitchFamily="34" charset="0"/>
                <a:cs typeface="Times New Roman" panose="02020603050405020304" pitchFamily="18" charset="0"/>
              </a:rPr>
              <a:t> Barat 45273</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a:p>
            <a:pPr marR="972185" algn="just">
              <a:lnSpc>
                <a:spcPct val="115000"/>
              </a:lnSpc>
              <a:spcAft>
                <a:spcPts val="1000"/>
              </a:spcAft>
            </a:pPr>
            <a:r>
              <a:rPr lang="en-ID" sz="1400" dirty="0" err="1">
                <a:effectLst/>
                <a:latin typeface="Arial" panose="020B0604020202020204" pitchFamily="34" charset="0"/>
                <a:ea typeface="Calibri" panose="020F0502020204030204" pitchFamily="34" charset="0"/>
                <a:cs typeface="Times New Roman" panose="02020603050405020304" pitchFamily="18" charset="0"/>
              </a:rPr>
              <a:t>Informasi</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bidang</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bisnis</a:t>
            </a:r>
            <a:r>
              <a:rPr lang="en-ID" sz="1400" dirty="0">
                <a:effectLst/>
                <a:latin typeface="Arial" panose="020B0604020202020204" pitchFamily="34" charset="0"/>
                <a:ea typeface="Calibri" panose="020F0502020204030204" pitchFamily="34" charset="0"/>
                <a:cs typeface="Times New Roman" panose="02020603050405020304" pitchFamily="18" charset="0"/>
              </a:rPr>
              <a:t>/</a:t>
            </a:r>
            <a:r>
              <a:rPr lang="en-ID" sz="1400" dirty="0" err="1">
                <a:effectLst/>
                <a:latin typeface="Arial" panose="020B0604020202020204" pitchFamily="34" charset="0"/>
                <a:ea typeface="Calibri" panose="020F0502020204030204" pitchFamily="34" charset="0"/>
                <a:cs typeface="Times New Roman" panose="02020603050405020304" pitchFamily="18" charset="0"/>
              </a:rPr>
              <a:t>usaha</a:t>
            </a:r>
            <a:r>
              <a:rPr lang="en-ID" sz="1400" dirty="0">
                <a:effectLst/>
                <a:latin typeface="Arial" panose="020B0604020202020204" pitchFamily="34" charset="0"/>
                <a:ea typeface="Calibri" panose="020F0502020204030204" pitchFamily="34" charset="0"/>
                <a:cs typeface="Times New Roman" panose="02020603050405020304" pitchFamily="18" charset="0"/>
              </a:rPr>
              <a:t>/</a:t>
            </a:r>
            <a:r>
              <a:rPr lang="en-ID" sz="1400" dirty="0" err="1">
                <a:effectLst/>
                <a:latin typeface="Arial" panose="020B0604020202020204" pitchFamily="34" charset="0"/>
                <a:ea typeface="Calibri" panose="020F0502020204030204" pitchFamily="34" charset="0"/>
                <a:cs typeface="Times New Roman" panose="02020603050405020304" pitchFamily="18" charset="0"/>
              </a:rPr>
              <a:t>pekerjaan</a:t>
            </a:r>
            <a:r>
              <a:rPr lang="en-ID" sz="1400" dirty="0">
                <a:effectLst/>
                <a:latin typeface="Arial" panose="020B0604020202020204" pitchFamily="34" charset="0"/>
                <a:ea typeface="Calibri" panose="020F0502020204030204" pitchFamily="34" charset="0"/>
                <a:cs typeface="Times New Roman" panose="02020603050405020304" pitchFamily="18" charset="0"/>
              </a:rPr>
              <a:t>/</a:t>
            </a:r>
            <a:r>
              <a:rPr lang="en-ID" sz="1400" dirty="0" err="1">
                <a:effectLst/>
                <a:latin typeface="Arial" panose="020B0604020202020204" pitchFamily="34" charset="0"/>
                <a:ea typeface="Calibri" panose="020F0502020204030204" pitchFamily="34" charset="0"/>
                <a:cs typeface="Times New Roman" panose="02020603050405020304" pitchFamily="18" charset="0"/>
              </a:rPr>
              <a:t>mitra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yaitu</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Reang</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adalah</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sebuah</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usaha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dibidang</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sayuran</a:t>
            </a:r>
            <a:r>
              <a:rPr lang="en-ID" sz="1400" dirty="0">
                <a:effectLst/>
                <a:latin typeface="Arial" panose="020B0604020202020204" pitchFamily="34" charset="0"/>
                <a:ea typeface="Calibri" panose="020F0502020204030204" pitchFamily="34" charset="0"/>
                <a:cs typeface="Times New Roman" panose="02020603050405020304" pitchFamily="18" charset="0"/>
              </a:rPr>
              <a:t> yang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memakai</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teknik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penanaman</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dengan</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yaitu</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budidaya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tanaman</a:t>
            </a:r>
            <a:r>
              <a:rPr lang="en-ID" sz="1400" dirty="0">
                <a:effectLst/>
                <a:latin typeface="Arial" panose="020B0604020202020204" pitchFamily="34" charset="0"/>
                <a:ea typeface="Calibri" panose="020F0502020204030204" pitchFamily="34" charset="0"/>
                <a:cs typeface="Times New Roman" panose="02020603050405020304" pitchFamily="18" charset="0"/>
              </a:rPr>
              <a:t> yang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memanfaatkan</a:t>
            </a:r>
            <a:r>
              <a:rPr lang="en-ID" sz="1400" dirty="0">
                <a:effectLst/>
                <a:latin typeface="Arial" panose="020B0604020202020204" pitchFamily="34" charset="0"/>
                <a:ea typeface="Calibri" panose="020F0502020204030204" pitchFamily="34" charset="0"/>
                <a:cs typeface="Times New Roman" panose="02020603050405020304" pitchFamily="18" charset="0"/>
              </a:rPr>
              <a:t> air dan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tanpa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menggunakan</a:t>
            </a:r>
            <a:r>
              <a:rPr lang="en-ID" sz="1400" dirty="0">
                <a:effectLst/>
                <a:latin typeface="Arial" panose="020B0604020202020204" pitchFamily="34" charset="0"/>
                <a:ea typeface="Calibri" panose="020F0502020204030204" pitchFamily="34" charset="0"/>
                <a:cs typeface="Times New Roman" panose="02020603050405020304" pitchFamily="18" charset="0"/>
              </a:rPr>
              <a:t> media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tanah</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sebagai</a:t>
            </a:r>
            <a:r>
              <a:rPr lang="en-ID" sz="1400" dirty="0">
                <a:effectLst/>
                <a:latin typeface="Arial" panose="020B0604020202020204" pitchFamily="34" charset="0"/>
                <a:ea typeface="Calibri" panose="020F0502020204030204" pitchFamily="34" charset="0"/>
                <a:cs typeface="Times New Roman" panose="02020603050405020304" pitchFamily="18" charset="0"/>
              </a:rPr>
              <a:t> media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tanam</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Reang</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400" dirty="0">
                <a:effectLst/>
                <a:latin typeface="Arial" panose="020B0604020202020204" pitchFamily="34" charset="0"/>
                <a:ea typeface="Calibri" panose="020F0502020204030204" pitchFamily="34" charset="0"/>
                <a:cs typeface="Times New Roman" panose="02020603050405020304" pitchFamily="18" charset="0"/>
              </a:rPr>
              <a:t> juga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merupakan</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penyedia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pasokan</a:t>
            </a:r>
            <a:r>
              <a:rPr lang="en-ID" sz="1400" dirty="0">
                <a:effectLst/>
                <a:latin typeface="Arial" panose="020B0604020202020204" pitchFamily="34" charset="0"/>
                <a:ea typeface="Calibri" panose="020F0502020204030204" pitchFamily="34" charset="0"/>
                <a:cs typeface="Times New Roman" panose="02020603050405020304" pitchFamily="18" charset="0"/>
              </a:rPr>
              <a:t> dan juga distributor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dari</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kelompok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400" dirty="0">
                <a:effectLst/>
                <a:latin typeface="Arial" panose="020B0604020202020204" pitchFamily="34" charset="0"/>
                <a:ea typeface="Calibri" panose="020F0502020204030204" pitchFamily="34" charset="0"/>
                <a:cs typeface="Times New Roman" panose="02020603050405020304" pitchFamily="18" charset="0"/>
              </a:rPr>
              <a:t> yang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lainya,apabila</a:t>
            </a:r>
            <a:r>
              <a:rPr lang="en-ID" sz="1400" dirty="0">
                <a:effectLst/>
                <a:latin typeface="Arial" panose="020B0604020202020204" pitchFamily="34" charset="0"/>
                <a:ea typeface="Calibri" panose="020F0502020204030204" pitchFamily="34" charset="0"/>
                <a:cs typeface="Times New Roman" panose="02020603050405020304" pitchFamily="18" charset="0"/>
              </a:rPr>
              <a:t> di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reang</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ketersediaan</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terbatas</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tetapi</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permintaan</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tentang</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banyak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maka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reang</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akan</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menerima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pasokan</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dari</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petani</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lainya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karena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reang</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berbasisnya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kelompok</a:t>
            </a:r>
            <a:r>
              <a:rPr lang="en-ID" sz="1400" dirty="0">
                <a:effectLst/>
                <a:latin typeface="Arial" panose="020B0604020202020204" pitchFamily="34" charset="0"/>
                <a:ea typeface="Calibri" panose="020F0502020204030204" pitchFamily="34" charset="0"/>
                <a:cs typeface="Times New Roman" panose="02020603050405020304" pitchFamily="18" charset="0"/>
              </a:rPr>
              <a:t> yang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nantinya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mereka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akan</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meyuplai</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ke</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berbagai</a:t>
            </a:r>
            <a:r>
              <a:rPr lang="en-ID" sz="1400" dirty="0">
                <a:effectLst/>
                <a:latin typeface="Arial" panose="020B0604020202020204" pitchFamily="34" charset="0"/>
                <a:ea typeface="Calibri" panose="020F0502020204030204" pitchFamily="34" charset="0"/>
                <a:cs typeface="Times New Roman" panose="02020603050405020304" pitchFamily="18" charset="0"/>
              </a:rPr>
              <a:t> supermarket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contohnya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yaitu</a:t>
            </a:r>
            <a:r>
              <a:rPr lang="en-ID" sz="1400" dirty="0">
                <a:effectLst/>
                <a:latin typeface="Arial" panose="020B0604020202020204" pitchFamily="34" charset="0"/>
                <a:ea typeface="Calibri" panose="020F0502020204030204" pitchFamily="34" charset="0"/>
                <a:cs typeface="Times New Roman" panose="02020603050405020304" pitchFamily="18" charset="0"/>
              </a:rPr>
              <a:t>  di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yogya</a:t>
            </a:r>
            <a:r>
              <a:rPr lang="en-ID" sz="1400" dirty="0">
                <a:effectLst/>
                <a:latin typeface="Arial" panose="020B0604020202020204" pitchFamily="34" charset="0"/>
                <a:ea typeface="Calibri" panose="020F0502020204030204" pitchFamily="34" charset="0"/>
                <a:cs typeface="Times New Roman" panose="02020603050405020304" pitchFamily="18" charset="0"/>
              </a:rPr>
              <a:t> group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jtb</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indramayu</a:t>
            </a:r>
            <a:r>
              <a:rPr lang="en-ID" sz="1400" dirty="0">
                <a:effectLst/>
                <a:latin typeface="Arial" panose="020B0604020202020204" pitchFamily="34" charset="0"/>
                <a:ea typeface="Calibri" panose="020F0502020204030204" pitchFamily="34" charset="0"/>
                <a:cs typeface="Times New Roman" panose="02020603050405020304" pitchFamily="18" charset="0"/>
              </a:rPr>
              <a:t> dan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untuk</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keluar</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kita</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yaitu</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dimall</a:t>
            </a:r>
            <a:r>
              <a:rPr lang="en-ID" sz="1400" dirty="0">
                <a:effectLst/>
                <a:latin typeface="Arial" panose="020B0604020202020204" pitchFamily="34" charset="0"/>
                <a:ea typeface="Calibri" panose="020F0502020204030204" pitchFamily="34" charset="0"/>
                <a:cs typeface="Times New Roman" panose="02020603050405020304" pitchFamily="18" charset="0"/>
              </a:rPr>
              <a:t> </a:t>
            </a:r>
            <a:r>
              <a:rPr lang="en-ID" sz="1400" dirty="0" err="1">
                <a:effectLst/>
                <a:latin typeface="Arial" panose="020B0604020202020204" pitchFamily="34" charset="0"/>
                <a:ea typeface="Calibri" panose="020F0502020204030204" pitchFamily="34" charset="0"/>
                <a:cs typeface="Times New Roman" panose="02020603050405020304" pitchFamily="18" charset="0"/>
              </a:rPr>
              <a:t>csb</a:t>
            </a:r>
            <a:r>
              <a:rPr lang="en-ID" sz="1400" dirty="0">
                <a:effectLst/>
                <a:latin typeface="Arial" panose="020B0604020202020204" pitchFamily="34" charset="0"/>
                <a:ea typeface="Calibri" panose="020F0502020204030204" pitchFamily="34" charset="0"/>
                <a:cs typeface="Times New Roman" panose="02020603050405020304" pitchFamily="18" charset="0"/>
              </a:rPr>
              <a:t> Cirebon.</a:t>
            </a:r>
            <a:endParaRPr lang="en-ID" sz="14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EDDC1DDF-2B79-45EB-AB3D-49030647ADC6}"/>
              </a:ext>
            </a:extLst>
          </p:cNvPr>
          <p:cNvCxnSpPr>
            <a:cxnSpLocks/>
          </p:cNvCxnSpPr>
          <p:nvPr/>
        </p:nvCxnSpPr>
        <p:spPr>
          <a:xfrm>
            <a:off x="3633379" y="667813"/>
            <a:ext cx="416434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5A54791-ED11-478A-96E1-C0E584850382}"/>
              </a:ext>
            </a:extLst>
          </p:cNvPr>
          <p:cNvSpPr/>
          <p:nvPr/>
        </p:nvSpPr>
        <p:spPr>
          <a:xfrm>
            <a:off x="4306779" y="266070"/>
            <a:ext cx="2354289" cy="276999"/>
          </a:xfrm>
          <a:prstGeom prst="rect">
            <a:avLst/>
          </a:prstGeom>
        </p:spPr>
        <p:txBody>
          <a:bodyPr wrap="square">
            <a:spAutoFit/>
          </a:bodyPr>
          <a:lstStyle/>
          <a:p>
            <a:pPr algn="dist"/>
            <a:r>
              <a:rPr lang="en-US" altLang="zh-CN" sz="1200" dirty="0">
                <a:solidFill>
                  <a:schemeClr val="bg1"/>
                </a:solidFill>
                <a:latin typeface="微软雅黑" panose="020B0503020204020204" pitchFamily="34" charset="-122"/>
                <a:ea typeface="微软雅黑" panose="020B0503020204020204" pitchFamily="34" charset="-122"/>
              </a:rPr>
              <a:t>Nama dan logo Mitra</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5FEB9B6-3A32-4BF0-9707-F00C8E970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473530">
            <a:off x="8371847" y="76332"/>
            <a:ext cx="671051" cy="1138239"/>
          </a:xfrm>
          <a:prstGeom prst="rect">
            <a:avLst/>
          </a:prstGeom>
        </p:spPr>
      </p:pic>
      <p:pic>
        <p:nvPicPr>
          <p:cNvPr id="11" name="图片 10">
            <a:extLst>
              <a:ext uri="{FF2B5EF4-FFF2-40B4-BE49-F238E27FC236}">
                <a16:creationId xmlns:a16="http://schemas.microsoft.com/office/drawing/2014/main" id="{8DD1FD97-670F-4F44-8D52-9890FE474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3510" y="4590541"/>
            <a:ext cx="1575198" cy="1701416"/>
          </a:xfrm>
          <a:prstGeom prst="rect">
            <a:avLst/>
          </a:prstGeom>
        </p:spPr>
      </p:pic>
      <p:pic>
        <p:nvPicPr>
          <p:cNvPr id="13" name="图片 12">
            <a:extLst>
              <a:ext uri="{FF2B5EF4-FFF2-40B4-BE49-F238E27FC236}">
                <a16:creationId xmlns:a16="http://schemas.microsoft.com/office/drawing/2014/main" id="{E0F44F74-DD8A-4134-AC4D-2A291A191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061433" y="5397329"/>
            <a:ext cx="1575197" cy="1058824"/>
          </a:xfrm>
          <a:prstGeom prst="rect">
            <a:avLst/>
          </a:prstGeom>
        </p:spPr>
      </p:pic>
      <p:pic>
        <p:nvPicPr>
          <p:cNvPr id="15" name="图片 14">
            <a:extLst>
              <a:ext uri="{FF2B5EF4-FFF2-40B4-BE49-F238E27FC236}">
                <a16:creationId xmlns:a16="http://schemas.microsoft.com/office/drawing/2014/main" id="{5871BDC4-0320-41C2-8CF7-3ED473E63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650" y="851073"/>
            <a:ext cx="824433" cy="1205953"/>
          </a:xfrm>
          <a:prstGeom prst="rect">
            <a:avLst/>
          </a:prstGeom>
        </p:spPr>
      </p:pic>
      <p:pic>
        <p:nvPicPr>
          <p:cNvPr id="17" name="图片 16">
            <a:extLst>
              <a:ext uri="{FF2B5EF4-FFF2-40B4-BE49-F238E27FC236}">
                <a16:creationId xmlns:a16="http://schemas.microsoft.com/office/drawing/2014/main" id="{A6FC51F6-C355-4F13-A4A4-144B7C633A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7214" y="1098963"/>
            <a:ext cx="914400" cy="971720"/>
          </a:xfrm>
          <a:prstGeom prst="rect">
            <a:avLst/>
          </a:prstGeom>
        </p:spPr>
      </p:pic>
      <p:pic>
        <p:nvPicPr>
          <p:cNvPr id="19" name="图片 18">
            <a:extLst>
              <a:ext uri="{FF2B5EF4-FFF2-40B4-BE49-F238E27FC236}">
                <a16:creationId xmlns:a16="http://schemas.microsoft.com/office/drawing/2014/main" id="{559C3784-15FF-40B2-B028-EC4051C166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604" y="5479791"/>
            <a:ext cx="989211" cy="1106277"/>
          </a:xfrm>
          <a:prstGeom prst="rect">
            <a:avLst/>
          </a:prstGeom>
        </p:spPr>
      </p:pic>
      <p:pic>
        <p:nvPicPr>
          <p:cNvPr id="21" name="图片 20">
            <a:extLst>
              <a:ext uri="{FF2B5EF4-FFF2-40B4-BE49-F238E27FC236}">
                <a16:creationId xmlns:a16="http://schemas.microsoft.com/office/drawing/2014/main" id="{A4397845-D86A-4025-93C4-4B08E0EC92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9795227">
            <a:off x="2987295" y="35879"/>
            <a:ext cx="667659" cy="762003"/>
          </a:xfrm>
          <a:prstGeom prst="rect">
            <a:avLst/>
          </a:prstGeom>
        </p:spPr>
      </p:pic>
      <p:pic>
        <p:nvPicPr>
          <p:cNvPr id="23" name="图片 22">
            <a:extLst>
              <a:ext uri="{FF2B5EF4-FFF2-40B4-BE49-F238E27FC236}">
                <a16:creationId xmlns:a16="http://schemas.microsoft.com/office/drawing/2014/main" id="{3CBB6022-72C3-4B0D-BA14-37A8A43AF9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719" y="5174108"/>
            <a:ext cx="989212" cy="1325965"/>
          </a:xfrm>
          <a:prstGeom prst="rect">
            <a:avLst/>
          </a:prstGeom>
        </p:spPr>
      </p:pic>
      <p:sp>
        <p:nvSpPr>
          <p:cNvPr id="14" name="雷锋PPT网 www.lfppt.com">
            <a:extLst>
              <a:ext uri="{FF2B5EF4-FFF2-40B4-BE49-F238E27FC236}">
                <a16:creationId xmlns:a16="http://schemas.microsoft.com/office/drawing/2014/main" id="{5A0EC971-4F5E-435A-9EDF-ADB9FDDD13FA}"/>
              </a:ext>
            </a:extLst>
          </p:cNvPr>
          <p:cNvSpPr/>
          <p:nvPr/>
        </p:nvSpPr>
        <p:spPr>
          <a:xfrm>
            <a:off x="887894" y="3011157"/>
            <a:ext cx="10699100" cy="456535"/>
          </a:xfrm>
          <a:prstGeom prst="rect">
            <a:avLst/>
          </a:prstGeom>
        </p:spPr>
        <p:txBody>
          <a:bodyPr wrap="square">
            <a:spAutoFit/>
          </a:bodyPr>
          <a:lstStyle/>
          <a:p>
            <a:pPr marL="185420" marR="81280" algn="just">
              <a:lnSpc>
                <a:spcPct val="150000"/>
              </a:lnSpc>
            </a:pPr>
            <a:endParaRPr lang="en-ID" dirty="0">
              <a:solidFill>
                <a:schemeClr val="bg1"/>
              </a:solidFill>
              <a:latin typeface="arial" panose="020B0604020202020204" pitchFamily="34" charset="0"/>
            </a:endParaRPr>
          </a:p>
        </p:txBody>
      </p:sp>
      <p:sp>
        <p:nvSpPr>
          <p:cNvPr id="2" name="AutoShape 2">
            <a:extLst>
              <a:ext uri="{FF2B5EF4-FFF2-40B4-BE49-F238E27FC236}">
                <a16:creationId xmlns:a16="http://schemas.microsoft.com/office/drawing/2014/main" id="{EDCD94BE-8021-4D24-AFB4-613EFC9919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 name="AutoShape 4">
            <a:extLst>
              <a:ext uri="{FF2B5EF4-FFF2-40B4-BE49-F238E27FC236}">
                <a16:creationId xmlns:a16="http://schemas.microsoft.com/office/drawing/2014/main" id="{DDA5DB82-9DE1-4642-81D4-EE97262C4D8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8" name="AutoShape 8">
            <a:extLst>
              <a:ext uri="{FF2B5EF4-FFF2-40B4-BE49-F238E27FC236}">
                <a16:creationId xmlns:a16="http://schemas.microsoft.com/office/drawing/2014/main" id="{CF2CE0D2-F049-45F8-BEF1-408B1A0755D6}"/>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pic>
        <p:nvPicPr>
          <p:cNvPr id="12" name="Picture 11">
            <a:extLst>
              <a:ext uri="{FF2B5EF4-FFF2-40B4-BE49-F238E27FC236}">
                <a16:creationId xmlns:a16="http://schemas.microsoft.com/office/drawing/2014/main" id="{10C69492-DFEA-480E-A6D4-76CA1A824C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4817" y="3705500"/>
            <a:ext cx="3777153" cy="2823422"/>
          </a:xfrm>
          <a:prstGeom prst="rect">
            <a:avLst/>
          </a:prstGeom>
        </p:spPr>
      </p:pic>
      <p:pic>
        <p:nvPicPr>
          <p:cNvPr id="18" name="Picture 17">
            <a:extLst>
              <a:ext uri="{FF2B5EF4-FFF2-40B4-BE49-F238E27FC236}">
                <a16:creationId xmlns:a16="http://schemas.microsoft.com/office/drawing/2014/main" id="{775BED8E-D111-443D-8520-5F859910A1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0219" y="3733136"/>
            <a:ext cx="3777153" cy="2823422"/>
          </a:xfrm>
          <a:prstGeom prst="rect">
            <a:avLst/>
          </a:prstGeom>
        </p:spPr>
      </p:pic>
      <p:pic>
        <p:nvPicPr>
          <p:cNvPr id="22" name="Picture 21">
            <a:extLst>
              <a:ext uri="{FF2B5EF4-FFF2-40B4-BE49-F238E27FC236}">
                <a16:creationId xmlns:a16="http://schemas.microsoft.com/office/drawing/2014/main" id="{E3AF8130-8261-46F3-9963-E93BFC5538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23806" y="3975905"/>
            <a:ext cx="1708294" cy="2057024"/>
          </a:xfrm>
          <a:prstGeom prst="rect">
            <a:avLst/>
          </a:prstGeom>
        </p:spPr>
      </p:pic>
    </p:spTree>
    <p:extLst>
      <p:ext uri="{BB962C8B-B14F-4D97-AF65-F5344CB8AC3E}">
        <p14:creationId xmlns:p14="http://schemas.microsoft.com/office/powerpoint/2010/main" val="55856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雷锋PPT网 www.lfppt.com">
            <a:extLst>
              <a:ext uri="{FF2B5EF4-FFF2-40B4-BE49-F238E27FC236}">
                <a16:creationId xmlns:a16="http://schemas.microsoft.com/office/drawing/2014/main" id="{6F9F3020-A37F-4672-9D45-7BF5D52875B3}"/>
              </a:ext>
            </a:extLst>
          </p:cNvPr>
          <p:cNvSpPr/>
          <p:nvPr/>
        </p:nvSpPr>
        <p:spPr>
          <a:xfrm>
            <a:off x="887894" y="1208646"/>
            <a:ext cx="10699100" cy="1602490"/>
          </a:xfrm>
          <a:prstGeom prst="rect">
            <a:avLst/>
          </a:prstGeom>
        </p:spPr>
        <p:txBody>
          <a:bodyPr wrap="square">
            <a:spAutoFit/>
          </a:bodyPr>
          <a:lstStyle/>
          <a:p>
            <a:pPr marR="972185">
              <a:lnSpc>
                <a:spcPct val="115000"/>
              </a:lnSpc>
              <a:spcAft>
                <a:spcPts val="1000"/>
              </a:spcAft>
            </a:pPr>
            <a:r>
              <a:rPr lang="en-ID" sz="1800" dirty="0">
                <a:effectLst/>
                <a:latin typeface="Arial" panose="020B0604020202020204" pitchFamily="34" charset="0"/>
                <a:ea typeface="Calibri" panose="020F0502020204030204" pitchFamily="34" charset="0"/>
                <a:cs typeface="Times New Roman" panose="02020603050405020304" pitchFamily="18" charset="0"/>
              </a:rPr>
              <a:t>Nama Mitra :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Sayur</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Indramayu</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R="972185">
              <a:lnSpc>
                <a:spcPct val="115000"/>
              </a:lnSpc>
              <a:spcAft>
                <a:spcPts val="1000"/>
              </a:spcAft>
            </a:pPr>
            <a:r>
              <a:rPr lang="en-ID" sz="1800" dirty="0">
                <a:effectLst/>
                <a:latin typeface="Arial" panose="020B0604020202020204" pitchFamily="34" charset="0"/>
                <a:ea typeface="Calibri" panose="020F0502020204030204" pitchFamily="34" charset="0"/>
                <a:cs typeface="Times New Roman" panose="02020603050405020304" pitchFamily="18" charset="0"/>
              </a:rPr>
              <a:t>Lokasi Mitra :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Desa</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Jatisawit</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Kec</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Jatibarang</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Kabupaten</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Indramayu</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Jawa</a:t>
            </a:r>
            <a:r>
              <a:rPr lang="en-ID" sz="1800" dirty="0">
                <a:effectLst/>
                <a:latin typeface="Arial" panose="020B0604020202020204" pitchFamily="34" charset="0"/>
                <a:ea typeface="Calibri" panose="020F0502020204030204" pitchFamily="34" charset="0"/>
                <a:cs typeface="Times New Roman" panose="02020603050405020304" pitchFamily="18" charset="0"/>
              </a:rPr>
              <a:t> Barat 45273</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R="972185">
              <a:lnSpc>
                <a:spcPct val="115000"/>
              </a:lnSpc>
              <a:spcAft>
                <a:spcPts val="1000"/>
              </a:spcAft>
            </a:pPr>
            <a:r>
              <a:rPr lang="en-ID" sz="1800" dirty="0" err="1">
                <a:effectLst/>
                <a:latin typeface="Arial" panose="020B0604020202020204" pitchFamily="34" charset="0"/>
                <a:ea typeface="Calibri" panose="020F0502020204030204" pitchFamily="34" charset="0"/>
                <a:cs typeface="Times New Roman" panose="02020603050405020304" pitchFamily="18" charset="0"/>
              </a:rPr>
              <a:t>Informasi</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bidang</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bisnis</a:t>
            </a:r>
            <a:r>
              <a:rPr lang="en-ID" sz="1800" dirty="0">
                <a:effectLst/>
                <a:latin typeface="Arial" panose="020B0604020202020204" pitchFamily="34" charset="0"/>
                <a:ea typeface="Calibri" panose="020F0502020204030204" pitchFamily="34" charset="0"/>
                <a:cs typeface="Times New Roman" panose="02020603050405020304" pitchFamily="18" charset="0"/>
              </a:rPr>
              <a:t>/</a:t>
            </a:r>
            <a:r>
              <a:rPr lang="en-ID" sz="1800" dirty="0" err="1">
                <a:effectLst/>
                <a:latin typeface="Arial" panose="020B0604020202020204" pitchFamily="34" charset="0"/>
                <a:ea typeface="Calibri" panose="020F0502020204030204" pitchFamily="34" charset="0"/>
                <a:cs typeface="Times New Roman" panose="02020603050405020304" pitchFamily="18" charset="0"/>
              </a:rPr>
              <a:t>usaha</a:t>
            </a:r>
            <a:r>
              <a:rPr lang="en-ID" sz="1800" dirty="0">
                <a:effectLst/>
                <a:latin typeface="Arial" panose="020B0604020202020204" pitchFamily="34" charset="0"/>
                <a:ea typeface="Calibri" panose="020F0502020204030204" pitchFamily="34" charset="0"/>
                <a:cs typeface="Times New Roman" panose="02020603050405020304" pitchFamily="18" charset="0"/>
              </a:rPr>
              <a:t>/</a:t>
            </a:r>
            <a:r>
              <a:rPr lang="en-ID" sz="1800" dirty="0" err="1">
                <a:effectLst/>
                <a:latin typeface="Arial" panose="020B0604020202020204" pitchFamily="34" charset="0"/>
                <a:ea typeface="Calibri" panose="020F0502020204030204" pitchFamily="34" charset="0"/>
                <a:cs typeface="Times New Roman" panose="02020603050405020304" pitchFamily="18" charset="0"/>
              </a:rPr>
              <a:t>pekerjaan</a:t>
            </a:r>
            <a:r>
              <a:rPr lang="en-ID" sz="1800" dirty="0">
                <a:effectLst/>
                <a:latin typeface="Arial" panose="020B0604020202020204" pitchFamily="34" charset="0"/>
                <a:ea typeface="Calibri" panose="020F0502020204030204" pitchFamily="34" charset="0"/>
                <a:cs typeface="Times New Roman" panose="02020603050405020304" pitchFamily="18" charset="0"/>
              </a:rPr>
              <a:t>/</a:t>
            </a:r>
            <a:r>
              <a:rPr lang="en-ID" sz="1800" dirty="0" err="1">
                <a:effectLst/>
                <a:latin typeface="Arial" panose="020B0604020202020204" pitchFamily="34" charset="0"/>
                <a:ea typeface="Calibri" panose="020F0502020204030204" pitchFamily="34" charset="0"/>
                <a:cs typeface="Times New Roman" panose="02020603050405020304" pitchFamily="18" charset="0"/>
              </a:rPr>
              <a:t>mitra</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yaitu</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sayur</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hidroponik</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yaitu</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kelompok</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sekaligus</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penyuplai</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dari</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Reang</a:t>
            </a:r>
            <a:r>
              <a:rPr lang="en-ID" sz="1800" dirty="0">
                <a:effectLst/>
                <a:latin typeface="Arial" panose="020B0604020202020204" pitchFamily="34" charset="0"/>
                <a:ea typeface="Calibri" panose="020F0502020204030204" pitchFamily="34" charset="0"/>
                <a:cs typeface="Times New Roman" panose="02020603050405020304" pitchFamily="18" charset="0"/>
              </a:rPr>
              <a:t> </a:t>
            </a:r>
            <a:r>
              <a:rPr lang="en-ID" sz="1800" dirty="0" err="1">
                <a:effectLst/>
                <a:latin typeface="Arial" panose="020B0604020202020204" pitchFamily="34" charset="0"/>
                <a:ea typeface="Calibri" panose="020F0502020204030204" pitchFamily="34" charset="0"/>
                <a:cs typeface="Times New Roman" panose="02020603050405020304" pitchFamily="18" charset="0"/>
              </a:rPr>
              <a:t>Hidroponik</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直接连接符 5">
            <a:extLst>
              <a:ext uri="{FF2B5EF4-FFF2-40B4-BE49-F238E27FC236}">
                <a16:creationId xmlns:a16="http://schemas.microsoft.com/office/drawing/2014/main" id="{EDDC1DDF-2B79-45EB-AB3D-49030647ADC6}"/>
              </a:ext>
            </a:extLst>
          </p:cNvPr>
          <p:cNvCxnSpPr>
            <a:cxnSpLocks/>
          </p:cNvCxnSpPr>
          <p:nvPr/>
        </p:nvCxnSpPr>
        <p:spPr>
          <a:xfrm>
            <a:off x="3633379" y="718953"/>
            <a:ext cx="416434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5A54791-ED11-478A-96E1-C0E584850382}"/>
              </a:ext>
            </a:extLst>
          </p:cNvPr>
          <p:cNvSpPr/>
          <p:nvPr/>
        </p:nvSpPr>
        <p:spPr>
          <a:xfrm>
            <a:off x="4306932" y="263347"/>
            <a:ext cx="2354289" cy="276999"/>
          </a:xfrm>
          <a:prstGeom prst="rect">
            <a:avLst/>
          </a:prstGeom>
        </p:spPr>
        <p:txBody>
          <a:bodyPr wrap="square">
            <a:spAutoFit/>
          </a:bodyPr>
          <a:lstStyle/>
          <a:p>
            <a:pPr algn="dist"/>
            <a:r>
              <a:rPr lang="en-US" altLang="zh-CN" sz="1200" dirty="0">
                <a:solidFill>
                  <a:schemeClr val="bg1"/>
                </a:solidFill>
                <a:latin typeface="微软雅黑" panose="020B0503020204020204" pitchFamily="34" charset="-122"/>
                <a:ea typeface="微软雅黑" panose="020B0503020204020204" pitchFamily="34" charset="-122"/>
              </a:rPr>
              <a:t>Nama dan logo Mitra</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5FEB9B6-3A32-4BF0-9707-F00C8E970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463900">
            <a:off x="2376439" y="-23095"/>
            <a:ext cx="759121" cy="1287623"/>
          </a:xfrm>
          <a:prstGeom prst="rect">
            <a:avLst/>
          </a:prstGeom>
        </p:spPr>
      </p:pic>
      <p:pic>
        <p:nvPicPr>
          <p:cNvPr id="11" name="图片 10">
            <a:extLst>
              <a:ext uri="{FF2B5EF4-FFF2-40B4-BE49-F238E27FC236}">
                <a16:creationId xmlns:a16="http://schemas.microsoft.com/office/drawing/2014/main" id="{8DD1FD97-670F-4F44-8D52-9890FE474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3510" y="4590541"/>
            <a:ext cx="1575198" cy="1701416"/>
          </a:xfrm>
          <a:prstGeom prst="rect">
            <a:avLst/>
          </a:prstGeom>
        </p:spPr>
      </p:pic>
      <p:pic>
        <p:nvPicPr>
          <p:cNvPr id="13" name="图片 12">
            <a:extLst>
              <a:ext uri="{FF2B5EF4-FFF2-40B4-BE49-F238E27FC236}">
                <a16:creationId xmlns:a16="http://schemas.microsoft.com/office/drawing/2014/main" id="{E0F44F74-DD8A-4134-AC4D-2A291A191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061433" y="5397329"/>
            <a:ext cx="1575197" cy="1058824"/>
          </a:xfrm>
          <a:prstGeom prst="rect">
            <a:avLst/>
          </a:prstGeom>
        </p:spPr>
      </p:pic>
      <p:pic>
        <p:nvPicPr>
          <p:cNvPr id="15" name="图片 14">
            <a:extLst>
              <a:ext uri="{FF2B5EF4-FFF2-40B4-BE49-F238E27FC236}">
                <a16:creationId xmlns:a16="http://schemas.microsoft.com/office/drawing/2014/main" id="{5871BDC4-0320-41C2-8CF7-3ED473E63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650" y="851073"/>
            <a:ext cx="824433" cy="1205953"/>
          </a:xfrm>
          <a:prstGeom prst="rect">
            <a:avLst/>
          </a:prstGeom>
        </p:spPr>
      </p:pic>
      <p:pic>
        <p:nvPicPr>
          <p:cNvPr id="17" name="图片 16">
            <a:extLst>
              <a:ext uri="{FF2B5EF4-FFF2-40B4-BE49-F238E27FC236}">
                <a16:creationId xmlns:a16="http://schemas.microsoft.com/office/drawing/2014/main" id="{A6FC51F6-C355-4F13-A4A4-144B7C633A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7214" y="1098963"/>
            <a:ext cx="914400" cy="971720"/>
          </a:xfrm>
          <a:prstGeom prst="rect">
            <a:avLst/>
          </a:prstGeom>
        </p:spPr>
      </p:pic>
      <p:pic>
        <p:nvPicPr>
          <p:cNvPr id="19" name="图片 18">
            <a:extLst>
              <a:ext uri="{FF2B5EF4-FFF2-40B4-BE49-F238E27FC236}">
                <a16:creationId xmlns:a16="http://schemas.microsoft.com/office/drawing/2014/main" id="{559C3784-15FF-40B2-B028-EC4051C166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289" y="5417522"/>
            <a:ext cx="989211" cy="1106277"/>
          </a:xfrm>
          <a:prstGeom prst="rect">
            <a:avLst/>
          </a:prstGeom>
        </p:spPr>
      </p:pic>
      <p:pic>
        <p:nvPicPr>
          <p:cNvPr id="21" name="图片 20">
            <a:extLst>
              <a:ext uri="{FF2B5EF4-FFF2-40B4-BE49-F238E27FC236}">
                <a16:creationId xmlns:a16="http://schemas.microsoft.com/office/drawing/2014/main" id="{A4397845-D86A-4025-93C4-4B08E0EC92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91109" y="518792"/>
            <a:ext cx="667659" cy="762003"/>
          </a:xfrm>
          <a:prstGeom prst="rect">
            <a:avLst/>
          </a:prstGeom>
        </p:spPr>
      </p:pic>
      <p:pic>
        <p:nvPicPr>
          <p:cNvPr id="23" name="图片 22">
            <a:extLst>
              <a:ext uri="{FF2B5EF4-FFF2-40B4-BE49-F238E27FC236}">
                <a16:creationId xmlns:a16="http://schemas.microsoft.com/office/drawing/2014/main" id="{3CBB6022-72C3-4B0D-BA14-37A8A43AF9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719" y="5174108"/>
            <a:ext cx="989212" cy="1325965"/>
          </a:xfrm>
          <a:prstGeom prst="rect">
            <a:avLst/>
          </a:prstGeom>
        </p:spPr>
      </p:pic>
      <p:pic>
        <p:nvPicPr>
          <p:cNvPr id="3" name="Picture 2">
            <a:extLst>
              <a:ext uri="{FF2B5EF4-FFF2-40B4-BE49-F238E27FC236}">
                <a16:creationId xmlns:a16="http://schemas.microsoft.com/office/drawing/2014/main" id="{9372143B-4606-4FE6-A1BF-DB37285D32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0885" y="3424461"/>
            <a:ext cx="3836114" cy="2867495"/>
          </a:xfrm>
          <a:prstGeom prst="rect">
            <a:avLst/>
          </a:prstGeom>
        </p:spPr>
      </p:pic>
      <p:pic>
        <p:nvPicPr>
          <p:cNvPr id="8" name="Picture 7">
            <a:extLst>
              <a:ext uri="{FF2B5EF4-FFF2-40B4-BE49-F238E27FC236}">
                <a16:creationId xmlns:a16="http://schemas.microsoft.com/office/drawing/2014/main" id="{B0383F85-1A6E-4C07-8F66-580C05059C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5629" y="3334911"/>
            <a:ext cx="3940972" cy="2945877"/>
          </a:xfrm>
          <a:prstGeom prst="rect">
            <a:avLst/>
          </a:prstGeom>
        </p:spPr>
      </p:pic>
      <p:pic>
        <p:nvPicPr>
          <p:cNvPr id="18" name="Picture 17">
            <a:extLst>
              <a:ext uri="{FF2B5EF4-FFF2-40B4-BE49-F238E27FC236}">
                <a16:creationId xmlns:a16="http://schemas.microsoft.com/office/drawing/2014/main" id="{CEE5FABA-EDD8-4F90-8B45-93EE757355C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12167" y="3772103"/>
            <a:ext cx="1708294" cy="2057024"/>
          </a:xfrm>
          <a:prstGeom prst="rect">
            <a:avLst/>
          </a:prstGeom>
        </p:spPr>
      </p:pic>
    </p:spTree>
    <p:extLst>
      <p:ext uri="{BB962C8B-B14F-4D97-AF65-F5344CB8AC3E}">
        <p14:creationId xmlns:p14="http://schemas.microsoft.com/office/powerpoint/2010/main" val="322354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91A39D0-9C43-44D7-B779-220BBDB6F18E}"/>
              </a:ext>
            </a:extLst>
          </p:cNvPr>
          <p:cNvGrpSpPr/>
          <p:nvPr/>
        </p:nvGrpSpPr>
        <p:grpSpPr>
          <a:xfrm>
            <a:off x="1643612" y="-247762"/>
            <a:ext cx="3275390" cy="6286417"/>
            <a:chOff x="1552880" y="-266157"/>
            <a:chExt cx="3500510" cy="6718487"/>
          </a:xfrm>
        </p:grpSpPr>
        <p:grpSp>
          <p:nvGrpSpPr>
            <p:cNvPr id="13" name="组合 12">
              <a:extLst>
                <a:ext uri="{FF2B5EF4-FFF2-40B4-BE49-F238E27FC236}">
                  <a16:creationId xmlns:a16="http://schemas.microsoft.com/office/drawing/2014/main" id="{9BCE6647-EA19-4A29-8B98-ADCECA68CCAD}"/>
                </a:ext>
              </a:extLst>
            </p:cNvPr>
            <p:cNvGrpSpPr/>
            <p:nvPr/>
          </p:nvGrpSpPr>
          <p:grpSpPr>
            <a:xfrm>
              <a:off x="1552880" y="0"/>
              <a:ext cx="3500510" cy="6452330"/>
              <a:chOff x="4575724" y="-102366"/>
              <a:chExt cx="3044276" cy="4686273"/>
            </a:xfrm>
          </p:grpSpPr>
          <p:sp>
            <p:nvSpPr>
              <p:cNvPr id="11" name="箭头: V 形 10">
                <a:extLst>
                  <a:ext uri="{FF2B5EF4-FFF2-40B4-BE49-F238E27FC236}">
                    <a16:creationId xmlns:a16="http://schemas.microsoft.com/office/drawing/2014/main" id="{2E188D9D-46D6-4053-99D9-2336E5A0988E}"/>
                  </a:ext>
                </a:extLst>
              </p:cNvPr>
              <p:cNvSpPr/>
              <p:nvPr/>
            </p:nvSpPr>
            <p:spPr>
              <a:xfrm rot="16200000">
                <a:off x="4945629" y="1909537"/>
                <a:ext cx="2304465" cy="3044276"/>
              </a:xfrm>
              <a:prstGeom prst="chevron">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44C6A9AB-7AC6-479C-81BF-B17E501C4844}"/>
                  </a:ext>
                </a:extLst>
              </p:cNvPr>
              <p:cNvSpPr/>
              <p:nvPr/>
            </p:nvSpPr>
            <p:spPr>
              <a:xfrm>
                <a:off x="4575724" y="-102366"/>
                <a:ext cx="3044276" cy="3531366"/>
              </a:xfrm>
              <a:prstGeom prst="rect">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形状 22">
              <a:extLst>
                <a:ext uri="{FF2B5EF4-FFF2-40B4-BE49-F238E27FC236}">
                  <a16:creationId xmlns:a16="http://schemas.microsoft.com/office/drawing/2014/main" id="{2E372545-4130-4653-A42B-ADF12EE7DCFF}"/>
                </a:ext>
              </a:extLst>
            </p:cNvPr>
            <p:cNvSpPr/>
            <p:nvPr/>
          </p:nvSpPr>
          <p:spPr>
            <a:xfrm>
              <a:off x="1752600" y="-266157"/>
              <a:ext cx="3102392" cy="6213737"/>
            </a:xfrm>
            <a:custGeom>
              <a:avLst/>
              <a:gdLst>
                <a:gd name="connsiteX0" fmla="*/ 1 w 3500511"/>
                <a:gd name="connsiteY0" fmla="*/ 0 h 7011124"/>
                <a:gd name="connsiteX1" fmla="*/ 3500511 w 3500511"/>
                <a:gd name="connsiteY1" fmla="*/ 0 h 7011124"/>
                <a:gd name="connsiteX2" fmla="*/ 3500511 w 3500511"/>
                <a:gd name="connsiteY2" fmla="*/ 5420981 h 7011124"/>
                <a:gd name="connsiteX3" fmla="*/ 3496447 w 3500511"/>
                <a:gd name="connsiteY3" fmla="*/ 5420981 h 7011124"/>
                <a:gd name="connsiteX4" fmla="*/ 3500510 w 3500511"/>
                <a:gd name="connsiteY4" fmla="*/ 5424664 h 7011124"/>
                <a:gd name="connsiteX5" fmla="*/ 3500510 w 3500511"/>
                <a:gd name="connsiteY5" fmla="*/ 7011124 h 7011124"/>
                <a:gd name="connsiteX6" fmla="*/ 1750255 w 3500511"/>
                <a:gd name="connsiteY6" fmla="*/ 5424664 h 7011124"/>
                <a:gd name="connsiteX7" fmla="*/ 0 w 3500511"/>
                <a:gd name="connsiteY7" fmla="*/ 7011124 h 7011124"/>
                <a:gd name="connsiteX8" fmla="*/ 0 w 3500511"/>
                <a:gd name="connsiteY8" fmla="*/ 5424664 h 7011124"/>
                <a:gd name="connsiteX9" fmla="*/ 4063 w 3500511"/>
                <a:gd name="connsiteY9" fmla="*/ 5420981 h 7011124"/>
                <a:gd name="connsiteX10" fmla="*/ 1 w 3500511"/>
                <a:gd name="connsiteY10" fmla="*/ 5420981 h 701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0511" h="7011124">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2536B42-13D1-47CE-A965-B6F48CDFF6D0}"/>
              </a:ext>
            </a:extLst>
          </p:cNvPr>
          <p:cNvGrpSpPr/>
          <p:nvPr/>
        </p:nvGrpSpPr>
        <p:grpSpPr>
          <a:xfrm>
            <a:off x="2017841" y="1379108"/>
            <a:ext cx="2535514" cy="2618428"/>
            <a:chOff x="1199258" y="2460226"/>
            <a:chExt cx="1919539" cy="1982310"/>
          </a:xfrm>
        </p:grpSpPr>
        <p:pic>
          <p:nvPicPr>
            <p:cNvPr id="5" name="图片 4">
              <a:extLst>
                <a:ext uri="{FF2B5EF4-FFF2-40B4-BE49-F238E27FC236}">
                  <a16:creationId xmlns:a16="http://schemas.microsoft.com/office/drawing/2014/main" id="{2559D7F0-14F9-4F24-92CB-D81C70F353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6" name="图片 5">
              <a:extLst>
                <a:ext uri="{FF2B5EF4-FFF2-40B4-BE49-F238E27FC236}">
                  <a16:creationId xmlns:a16="http://schemas.microsoft.com/office/drawing/2014/main" id="{71B10B17-A074-4784-84BF-A314A314604C}"/>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5208846" y="2684240"/>
            <a:ext cx="6429537"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400" spc="200">
                <a:solidFill>
                  <a:schemeClr val="bg1"/>
                </a:solidFill>
                <a:latin typeface="微软雅黑" panose="020B0503020204020204" pitchFamily="34" charset="-122"/>
                <a:ea typeface="微软雅黑" panose="020B0503020204020204" pitchFamily="34" charset="-122"/>
              </a:rPr>
              <a:t>PEMBAGIAN TUGAS </a:t>
            </a:r>
            <a:endParaRPr lang="zh-CN" altLang="en-US" sz="4400" spc="200" dirty="0">
              <a:solidFill>
                <a:schemeClr val="bg1"/>
              </a:solidFill>
              <a:latin typeface="微软雅黑" panose="020B0503020204020204" pitchFamily="34" charset="-122"/>
              <a:ea typeface="微软雅黑" panose="020B0503020204020204" pitchFamily="34" charset="-122"/>
            </a:endParaRPr>
          </a:p>
        </p:txBody>
      </p:sp>
      <p:sp>
        <p:nvSpPr>
          <p:cNvPr id="8" name="MH_Number_1">
            <a:extLst>
              <a:ext uri="{FF2B5EF4-FFF2-40B4-BE49-F238E27FC236}">
                <a16:creationId xmlns:a16="http://schemas.microsoft.com/office/drawing/2014/main" id="{CC4E6855-15EC-4001-9BEB-8D9FFB087723}"/>
              </a:ext>
            </a:extLst>
          </p:cNvPr>
          <p:cNvSpPr/>
          <p:nvPr>
            <p:custDataLst>
              <p:tags r:id="rId2"/>
            </p:custDataLst>
          </p:nvPr>
        </p:nvSpPr>
        <p:spPr>
          <a:xfrm>
            <a:off x="2512409" y="1915656"/>
            <a:ext cx="1546378" cy="154533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5539883" y="3333128"/>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CAD5F0D-F773-4A02-A359-58B3F357599E}"/>
              </a:ext>
            </a:extLst>
          </p:cNvPr>
          <p:cNvSpPr/>
          <p:nvPr/>
        </p:nvSpPr>
        <p:spPr>
          <a:xfrm>
            <a:off x="5436128" y="3381010"/>
            <a:ext cx="4944609" cy="461665"/>
          </a:xfrm>
          <a:prstGeom prst="rect">
            <a:avLst/>
          </a:prstGeom>
        </p:spPr>
        <p:txBody>
          <a:bodyPr wrap="square">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VMART</a:t>
            </a:r>
            <a:endParaRPr lang="zh-CN" altLang="en-US" sz="2400" dirty="0">
              <a:solidFill>
                <a:schemeClr val="bg1"/>
              </a:solidFill>
            </a:endParaRPr>
          </a:p>
        </p:txBody>
      </p: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2395" y="1032733"/>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Tree>
    <p:extLst>
      <p:ext uri="{BB962C8B-B14F-4D97-AF65-F5344CB8AC3E}">
        <p14:creationId xmlns:p14="http://schemas.microsoft.com/office/powerpoint/2010/main" val="16534104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16" presetClass="entr" presetSubtype="37"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E34940B-6880-45F0-A64D-737F1A619D85}"/>
              </a:ext>
            </a:extLst>
          </p:cNvPr>
          <p:cNvSpPr txBox="1"/>
          <p:nvPr/>
        </p:nvSpPr>
        <p:spPr>
          <a:xfrm>
            <a:off x="4475631" y="4137266"/>
            <a:ext cx="3242441" cy="769441"/>
          </a:xfrm>
          <a:prstGeom prst="rect">
            <a:avLst/>
          </a:prstGeom>
          <a:noFill/>
        </p:spPr>
        <p:txBody>
          <a:bodyPr wrap="square" rtlCol="0">
            <a:spAutoFit/>
          </a:bodyPr>
          <a:lstStyle/>
          <a:p>
            <a:pPr algn="dist"/>
            <a:endParaRPr lang="zh-CN" altLang="en-US" sz="4400" dirty="0">
              <a:ln w="76200">
                <a:noFill/>
              </a:ln>
              <a:solidFill>
                <a:schemeClr val="bg1"/>
              </a:solidFill>
              <a:latin typeface="叶根友钢笔行书升级版" panose="02010601030101010101" pitchFamily="2" charset="-122"/>
              <a:ea typeface="叶根友钢笔行书升级版" panose="02010601030101010101" pitchFamily="2" charset="-122"/>
            </a:endParaRPr>
          </a:p>
        </p:txBody>
      </p:sp>
      <p:pic>
        <p:nvPicPr>
          <p:cNvPr id="9" name="图片 8">
            <a:extLst>
              <a:ext uri="{FF2B5EF4-FFF2-40B4-BE49-F238E27FC236}">
                <a16:creationId xmlns:a16="http://schemas.microsoft.com/office/drawing/2014/main" id="{12B5B86A-CCF0-42CE-A72A-D72B2DA0E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2945" y="5410675"/>
            <a:ext cx="1623332" cy="1126666"/>
          </a:xfrm>
          <a:prstGeom prst="rect">
            <a:avLst/>
          </a:prstGeom>
        </p:spPr>
      </p:pic>
      <p:pic>
        <p:nvPicPr>
          <p:cNvPr id="10" name="图片 9">
            <a:extLst>
              <a:ext uri="{FF2B5EF4-FFF2-40B4-BE49-F238E27FC236}">
                <a16:creationId xmlns:a16="http://schemas.microsoft.com/office/drawing/2014/main" id="{0C8924FD-05D2-4654-AEBE-5AD9CA463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2148" y="3213674"/>
            <a:ext cx="957300" cy="1283189"/>
          </a:xfrm>
          <a:prstGeom prst="rect">
            <a:avLst/>
          </a:prstGeom>
        </p:spPr>
      </p:pic>
      <p:pic>
        <p:nvPicPr>
          <p:cNvPr id="11" name="图片 10">
            <a:extLst>
              <a:ext uri="{FF2B5EF4-FFF2-40B4-BE49-F238E27FC236}">
                <a16:creationId xmlns:a16="http://schemas.microsoft.com/office/drawing/2014/main" id="{E6891553-DF47-4638-BA29-BFA5EA471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53" y="4564657"/>
            <a:ext cx="1038254" cy="1972684"/>
          </a:xfrm>
          <a:prstGeom prst="rect">
            <a:avLst/>
          </a:prstGeom>
        </p:spPr>
      </p:pic>
      <p:pic>
        <p:nvPicPr>
          <p:cNvPr id="12" name="图片 11">
            <a:extLst>
              <a:ext uri="{FF2B5EF4-FFF2-40B4-BE49-F238E27FC236}">
                <a16:creationId xmlns:a16="http://schemas.microsoft.com/office/drawing/2014/main" id="{8D40CE36-C6D9-4822-A0D0-9A59C35397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5896" y="2145811"/>
            <a:ext cx="1271004" cy="1067863"/>
          </a:xfrm>
          <a:prstGeom prst="rect">
            <a:avLst/>
          </a:prstGeom>
        </p:spPr>
      </p:pic>
      <p:pic>
        <p:nvPicPr>
          <p:cNvPr id="13" name="图片 12">
            <a:extLst>
              <a:ext uri="{FF2B5EF4-FFF2-40B4-BE49-F238E27FC236}">
                <a16:creationId xmlns:a16="http://schemas.microsoft.com/office/drawing/2014/main" id="{7E44ACFA-4B4F-42BE-9435-2A7F01707E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2631" y="5242200"/>
            <a:ext cx="1038254" cy="1121448"/>
          </a:xfrm>
          <a:prstGeom prst="rect">
            <a:avLst/>
          </a:prstGeom>
        </p:spPr>
      </p:pic>
      <p:pic>
        <p:nvPicPr>
          <p:cNvPr id="14" name="图片 13">
            <a:extLst>
              <a:ext uri="{FF2B5EF4-FFF2-40B4-BE49-F238E27FC236}">
                <a16:creationId xmlns:a16="http://schemas.microsoft.com/office/drawing/2014/main" id="{91F273D4-25A0-4A5C-987D-910AD2A88F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2631" y="3468154"/>
            <a:ext cx="846542" cy="569033"/>
          </a:xfrm>
          <a:prstGeom prst="rect">
            <a:avLst/>
          </a:prstGeom>
        </p:spPr>
      </p:pic>
      <p:pic>
        <p:nvPicPr>
          <p:cNvPr id="15" name="图片 14">
            <a:extLst>
              <a:ext uri="{FF2B5EF4-FFF2-40B4-BE49-F238E27FC236}">
                <a16:creationId xmlns:a16="http://schemas.microsoft.com/office/drawing/2014/main" id="{04E36734-1952-468C-ABEF-7FA2731B69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3995" y="4364813"/>
            <a:ext cx="877751" cy="1283945"/>
          </a:xfrm>
          <a:prstGeom prst="rect">
            <a:avLst/>
          </a:prstGeom>
        </p:spPr>
      </p:pic>
      <p:pic>
        <p:nvPicPr>
          <p:cNvPr id="16" name="图片 15">
            <a:extLst>
              <a:ext uri="{FF2B5EF4-FFF2-40B4-BE49-F238E27FC236}">
                <a16:creationId xmlns:a16="http://schemas.microsoft.com/office/drawing/2014/main" id="{DF2F2FC7-9485-450A-84E3-14D27A789B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7798" y="1124257"/>
            <a:ext cx="714379" cy="759161"/>
          </a:xfrm>
          <a:prstGeom prst="rect">
            <a:avLst/>
          </a:prstGeom>
        </p:spPr>
      </p:pic>
      <p:pic>
        <p:nvPicPr>
          <p:cNvPr id="17" name="图片 16">
            <a:extLst>
              <a:ext uri="{FF2B5EF4-FFF2-40B4-BE49-F238E27FC236}">
                <a16:creationId xmlns:a16="http://schemas.microsoft.com/office/drawing/2014/main" id="{509BC09B-C756-4A61-85B6-F702EDB336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00165" y="929929"/>
            <a:ext cx="695424" cy="753889"/>
          </a:xfrm>
          <a:prstGeom prst="rect">
            <a:avLst/>
          </a:prstGeom>
        </p:spPr>
      </p:pic>
      <p:sp>
        <p:nvSpPr>
          <p:cNvPr id="2" name="Rectangle 2">
            <a:extLst>
              <a:ext uri="{FF2B5EF4-FFF2-40B4-BE49-F238E27FC236}">
                <a16:creationId xmlns:a16="http://schemas.microsoft.com/office/drawing/2014/main" id="{B0C35B82-1C29-461C-B6D7-9751AB3F6184}"/>
              </a:ext>
            </a:extLst>
          </p:cNvPr>
          <p:cNvSpPr>
            <a:spLocks noChangeArrowheads="1"/>
          </p:cNvSpPr>
          <p:nvPr/>
        </p:nvSpPr>
        <p:spPr bwMode="auto">
          <a:xfrm flipV="1">
            <a:off x="7381123" y="-904356"/>
            <a:ext cx="9337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7" name="Picture 6">
            <a:extLst>
              <a:ext uri="{FF2B5EF4-FFF2-40B4-BE49-F238E27FC236}">
                <a16:creationId xmlns:a16="http://schemas.microsoft.com/office/drawing/2014/main" id="{45B26564-8610-4582-9D00-887EBFF5F9EC}"/>
              </a:ext>
            </a:extLst>
          </p:cNvPr>
          <p:cNvPicPr>
            <a:picLocks noChangeAspect="1"/>
          </p:cNvPicPr>
          <p:nvPr/>
        </p:nvPicPr>
        <p:blipFill rotWithShape="1">
          <a:blip r:embed="rId12">
            <a:extLst>
              <a:ext uri="{28A0092B-C50C-407E-A947-70E740481C1C}">
                <a14:useLocalDpi xmlns:a14="http://schemas.microsoft.com/office/drawing/2010/main" val="0"/>
              </a:ext>
            </a:extLst>
          </a:blip>
          <a:srcRect t="21760" r="37677" b="9184"/>
          <a:stretch/>
        </p:blipFill>
        <p:spPr>
          <a:xfrm>
            <a:off x="600093" y="337502"/>
            <a:ext cx="11076807" cy="6289350"/>
          </a:xfrm>
          <a:prstGeom prst="rect">
            <a:avLst/>
          </a:prstGeom>
        </p:spPr>
      </p:pic>
    </p:spTree>
    <p:extLst>
      <p:ext uri="{BB962C8B-B14F-4D97-AF65-F5344CB8AC3E}">
        <p14:creationId xmlns:p14="http://schemas.microsoft.com/office/powerpoint/2010/main" val="109811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00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91A39D0-9C43-44D7-B779-220BBDB6F18E}"/>
              </a:ext>
            </a:extLst>
          </p:cNvPr>
          <p:cNvGrpSpPr/>
          <p:nvPr/>
        </p:nvGrpSpPr>
        <p:grpSpPr>
          <a:xfrm>
            <a:off x="1643612" y="-247762"/>
            <a:ext cx="3275390" cy="6286417"/>
            <a:chOff x="1552880" y="-266157"/>
            <a:chExt cx="3500510" cy="6718487"/>
          </a:xfrm>
        </p:grpSpPr>
        <p:grpSp>
          <p:nvGrpSpPr>
            <p:cNvPr id="13" name="组合 12">
              <a:extLst>
                <a:ext uri="{FF2B5EF4-FFF2-40B4-BE49-F238E27FC236}">
                  <a16:creationId xmlns:a16="http://schemas.microsoft.com/office/drawing/2014/main" id="{9BCE6647-EA19-4A29-8B98-ADCECA68CCAD}"/>
                </a:ext>
              </a:extLst>
            </p:cNvPr>
            <p:cNvGrpSpPr/>
            <p:nvPr/>
          </p:nvGrpSpPr>
          <p:grpSpPr>
            <a:xfrm>
              <a:off x="1552880" y="0"/>
              <a:ext cx="3500510" cy="6452330"/>
              <a:chOff x="4575724" y="-102366"/>
              <a:chExt cx="3044276" cy="4686273"/>
            </a:xfrm>
          </p:grpSpPr>
          <p:sp>
            <p:nvSpPr>
              <p:cNvPr id="11" name="箭头: V 形 10">
                <a:extLst>
                  <a:ext uri="{FF2B5EF4-FFF2-40B4-BE49-F238E27FC236}">
                    <a16:creationId xmlns:a16="http://schemas.microsoft.com/office/drawing/2014/main" id="{2E188D9D-46D6-4053-99D9-2336E5A0988E}"/>
                  </a:ext>
                </a:extLst>
              </p:cNvPr>
              <p:cNvSpPr/>
              <p:nvPr/>
            </p:nvSpPr>
            <p:spPr>
              <a:xfrm rot="16200000">
                <a:off x="4945629" y="1909537"/>
                <a:ext cx="2304465" cy="3044276"/>
              </a:xfrm>
              <a:prstGeom prst="chevron">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44C6A9AB-7AC6-479C-81BF-B17E501C4844}"/>
                  </a:ext>
                </a:extLst>
              </p:cNvPr>
              <p:cNvSpPr/>
              <p:nvPr/>
            </p:nvSpPr>
            <p:spPr>
              <a:xfrm>
                <a:off x="4575724" y="-102366"/>
                <a:ext cx="3044276" cy="3531366"/>
              </a:xfrm>
              <a:prstGeom prst="rect">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形状 22">
              <a:extLst>
                <a:ext uri="{FF2B5EF4-FFF2-40B4-BE49-F238E27FC236}">
                  <a16:creationId xmlns:a16="http://schemas.microsoft.com/office/drawing/2014/main" id="{2E372545-4130-4653-A42B-ADF12EE7DCFF}"/>
                </a:ext>
              </a:extLst>
            </p:cNvPr>
            <p:cNvSpPr/>
            <p:nvPr/>
          </p:nvSpPr>
          <p:spPr>
            <a:xfrm>
              <a:off x="1752600" y="-266157"/>
              <a:ext cx="3102392" cy="6213737"/>
            </a:xfrm>
            <a:custGeom>
              <a:avLst/>
              <a:gdLst>
                <a:gd name="connsiteX0" fmla="*/ 1 w 3500511"/>
                <a:gd name="connsiteY0" fmla="*/ 0 h 7011124"/>
                <a:gd name="connsiteX1" fmla="*/ 3500511 w 3500511"/>
                <a:gd name="connsiteY1" fmla="*/ 0 h 7011124"/>
                <a:gd name="connsiteX2" fmla="*/ 3500511 w 3500511"/>
                <a:gd name="connsiteY2" fmla="*/ 5420981 h 7011124"/>
                <a:gd name="connsiteX3" fmla="*/ 3496447 w 3500511"/>
                <a:gd name="connsiteY3" fmla="*/ 5420981 h 7011124"/>
                <a:gd name="connsiteX4" fmla="*/ 3500510 w 3500511"/>
                <a:gd name="connsiteY4" fmla="*/ 5424664 h 7011124"/>
                <a:gd name="connsiteX5" fmla="*/ 3500510 w 3500511"/>
                <a:gd name="connsiteY5" fmla="*/ 7011124 h 7011124"/>
                <a:gd name="connsiteX6" fmla="*/ 1750255 w 3500511"/>
                <a:gd name="connsiteY6" fmla="*/ 5424664 h 7011124"/>
                <a:gd name="connsiteX7" fmla="*/ 0 w 3500511"/>
                <a:gd name="connsiteY7" fmla="*/ 7011124 h 7011124"/>
                <a:gd name="connsiteX8" fmla="*/ 0 w 3500511"/>
                <a:gd name="connsiteY8" fmla="*/ 5424664 h 7011124"/>
                <a:gd name="connsiteX9" fmla="*/ 4063 w 3500511"/>
                <a:gd name="connsiteY9" fmla="*/ 5420981 h 7011124"/>
                <a:gd name="connsiteX10" fmla="*/ 1 w 3500511"/>
                <a:gd name="connsiteY10" fmla="*/ 5420981 h 701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0511" h="7011124">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2536B42-13D1-47CE-A965-B6F48CDFF6D0}"/>
              </a:ext>
            </a:extLst>
          </p:cNvPr>
          <p:cNvGrpSpPr/>
          <p:nvPr/>
        </p:nvGrpSpPr>
        <p:grpSpPr>
          <a:xfrm>
            <a:off x="2017841" y="1379108"/>
            <a:ext cx="2535514" cy="2618428"/>
            <a:chOff x="1199258" y="2460226"/>
            <a:chExt cx="1919539" cy="1982310"/>
          </a:xfrm>
        </p:grpSpPr>
        <p:pic>
          <p:nvPicPr>
            <p:cNvPr id="5" name="图片 4">
              <a:extLst>
                <a:ext uri="{FF2B5EF4-FFF2-40B4-BE49-F238E27FC236}">
                  <a16:creationId xmlns:a16="http://schemas.microsoft.com/office/drawing/2014/main" id="{2559D7F0-14F9-4F24-92CB-D81C70F353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6" name="图片 5">
              <a:extLst>
                <a:ext uri="{FF2B5EF4-FFF2-40B4-BE49-F238E27FC236}">
                  <a16:creationId xmlns:a16="http://schemas.microsoft.com/office/drawing/2014/main" id="{71B10B17-A074-4784-84BF-A314A314604C}"/>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5208847" y="2684240"/>
            <a:ext cx="5398336"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400" spc="200" dirty="0">
                <a:solidFill>
                  <a:schemeClr val="bg1"/>
                </a:solidFill>
                <a:latin typeface="微软雅黑" panose="020B0503020204020204" pitchFamily="34" charset="-122"/>
                <a:ea typeface="微软雅黑" panose="020B0503020204020204" pitchFamily="34" charset="-122"/>
              </a:rPr>
              <a:t>FLOWCHART</a:t>
            </a:r>
            <a:endParaRPr lang="zh-CN" altLang="en-US" sz="4400" spc="200" dirty="0">
              <a:solidFill>
                <a:schemeClr val="bg1"/>
              </a:solidFill>
              <a:latin typeface="微软雅黑" panose="020B0503020204020204" pitchFamily="34" charset="-122"/>
              <a:ea typeface="微软雅黑" panose="020B0503020204020204" pitchFamily="34" charset="-122"/>
            </a:endParaRPr>
          </a:p>
        </p:txBody>
      </p:sp>
      <p:sp>
        <p:nvSpPr>
          <p:cNvPr id="8" name="MH_Number_1">
            <a:extLst>
              <a:ext uri="{FF2B5EF4-FFF2-40B4-BE49-F238E27FC236}">
                <a16:creationId xmlns:a16="http://schemas.microsoft.com/office/drawing/2014/main" id="{CC4E6855-15EC-4001-9BEB-8D9FFB087723}"/>
              </a:ext>
            </a:extLst>
          </p:cNvPr>
          <p:cNvSpPr/>
          <p:nvPr>
            <p:custDataLst>
              <p:tags r:id="rId2"/>
            </p:custDataLst>
          </p:nvPr>
        </p:nvSpPr>
        <p:spPr>
          <a:xfrm>
            <a:off x="2512409" y="1915656"/>
            <a:ext cx="1546378" cy="154533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5539883" y="3333128"/>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CAD5F0D-F773-4A02-A359-58B3F357599E}"/>
              </a:ext>
            </a:extLst>
          </p:cNvPr>
          <p:cNvSpPr/>
          <p:nvPr/>
        </p:nvSpPr>
        <p:spPr>
          <a:xfrm>
            <a:off x="5436128" y="3381010"/>
            <a:ext cx="4944609" cy="461665"/>
          </a:xfrm>
          <a:prstGeom prst="rect">
            <a:avLst/>
          </a:prstGeom>
        </p:spPr>
        <p:txBody>
          <a:bodyPr wrap="square">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VMART</a:t>
            </a:r>
            <a:endParaRPr lang="zh-CN" altLang="en-US" sz="2400" dirty="0">
              <a:solidFill>
                <a:schemeClr val="bg1"/>
              </a:solidFill>
            </a:endParaRPr>
          </a:p>
        </p:txBody>
      </p: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2395" y="1032733"/>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Tree>
    <p:extLst>
      <p:ext uri="{BB962C8B-B14F-4D97-AF65-F5344CB8AC3E}">
        <p14:creationId xmlns:p14="http://schemas.microsoft.com/office/powerpoint/2010/main" val="4943132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16" presetClass="entr" presetSubtype="37"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E34940B-6880-45F0-A64D-737F1A619D85}"/>
              </a:ext>
            </a:extLst>
          </p:cNvPr>
          <p:cNvSpPr txBox="1"/>
          <p:nvPr/>
        </p:nvSpPr>
        <p:spPr>
          <a:xfrm>
            <a:off x="4475631" y="4137266"/>
            <a:ext cx="3242441" cy="769441"/>
          </a:xfrm>
          <a:prstGeom prst="rect">
            <a:avLst/>
          </a:prstGeom>
          <a:noFill/>
        </p:spPr>
        <p:txBody>
          <a:bodyPr wrap="square" rtlCol="0">
            <a:spAutoFit/>
          </a:bodyPr>
          <a:lstStyle/>
          <a:p>
            <a:pPr algn="dist"/>
            <a:endParaRPr lang="zh-CN" altLang="en-US" sz="4400" dirty="0">
              <a:ln w="76200">
                <a:noFill/>
              </a:ln>
              <a:solidFill>
                <a:schemeClr val="bg1"/>
              </a:solidFill>
              <a:latin typeface="叶根友钢笔行书升级版" panose="02010601030101010101" pitchFamily="2" charset="-122"/>
              <a:ea typeface="叶根友钢笔行书升级版" panose="02010601030101010101" pitchFamily="2" charset="-122"/>
            </a:endParaRPr>
          </a:p>
        </p:txBody>
      </p:sp>
      <p:cxnSp>
        <p:nvCxnSpPr>
          <p:cNvPr id="5" name="直接连接符 4">
            <a:extLst>
              <a:ext uri="{FF2B5EF4-FFF2-40B4-BE49-F238E27FC236}">
                <a16:creationId xmlns:a16="http://schemas.microsoft.com/office/drawing/2014/main" id="{D136ED26-6113-4433-9958-0B03CC00AC36}"/>
              </a:ext>
            </a:extLst>
          </p:cNvPr>
          <p:cNvCxnSpPr>
            <a:cxnSpLocks/>
          </p:cNvCxnSpPr>
          <p:nvPr/>
        </p:nvCxnSpPr>
        <p:spPr>
          <a:xfrm>
            <a:off x="369298" y="651957"/>
            <a:ext cx="3109604" cy="0"/>
          </a:xfrm>
          <a:prstGeom prst="line">
            <a:avLst/>
          </a:prstGeom>
          <a:ln>
            <a:solidFill>
              <a:srgbClr val="FFE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78B7393-A5E6-48BF-8075-91A875607DDF}"/>
              </a:ext>
            </a:extLst>
          </p:cNvPr>
          <p:cNvSpPr/>
          <p:nvPr/>
        </p:nvSpPr>
        <p:spPr>
          <a:xfrm>
            <a:off x="220090" y="915914"/>
            <a:ext cx="4523360" cy="2284486"/>
          </a:xfrm>
          <a:prstGeom prst="rect">
            <a:avLst/>
          </a:prstGeom>
        </p:spPr>
        <p:txBody>
          <a:bodyPr wrap="square">
            <a:spAutoFit/>
          </a:bodyPr>
          <a:lstStyle/>
          <a:p>
            <a:pPr>
              <a:lnSpc>
                <a:spcPct val="115000"/>
              </a:lnSpc>
              <a:spcAft>
                <a:spcPts val="1000"/>
              </a:spcAft>
            </a:pP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Flowchart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merupakan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penggambaran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secara</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grafik</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dari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langkah-langkah</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dan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urutan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prosedur</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suatu</a:t>
            </a:r>
            <a:r>
              <a:rPr lang="en-US" sz="180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program.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Biasanya</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mempengaruhi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penyelesaian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masalah</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yang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khusunya</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perlu</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dipelajari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dan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dievaluasi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lebih</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lanjut</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Berikut</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adalah</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flowchart (Activity Diagram </a:t>
            </a:r>
            <a:r>
              <a:rPr lang="en-US" dirty="0" err="1">
                <a:solidFill>
                  <a:schemeClr val="bg1"/>
                </a:solidFill>
                <a:latin typeface="Arial" panose="020B0604020202020204" pitchFamily="34" charset="0"/>
                <a:ea typeface="Calibri" panose="020F0502020204030204" pitchFamily="34" charset="0"/>
                <a:cs typeface="Times New Roman" panose="02020603050405020304" pitchFamily="18" charset="0"/>
              </a:rPr>
              <a:t>Transaksi</a:t>
            </a: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endParaRPr lang="en-ID"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图片 8">
            <a:extLst>
              <a:ext uri="{FF2B5EF4-FFF2-40B4-BE49-F238E27FC236}">
                <a16:creationId xmlns:a16="http://schemas.microsoft.com/office/drawing/2014/main" id="{12B5B86A-CCF0-42CE-A72A-D72B2DA0E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2945" y="5410675"/>
            <a:ext cx="1623332" cy="1126666"/>
          </a:xfrm>
          <a:prstGeom prst="rect">
            <a:avLst/>
          </a:prstGeom>
        </p:spPr>
      </p:pic>
      <p:pic>
        <p:nvPicPr>
          <p:cNvPr id="10" name="图片 9">
            <a:extLst>
              <a:ext uri="{FF2B5EF4-FFF2-40B4-BE49-F238E27FC236}">
                <a16:creationId xmlns:a16="http://schemas.microsoft.com/office/drawing/2014/main" id="{0C8924FD-05D2-4654-AEBE-5AD9CA463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2148" y="3213674"/>
            <a:ext cx="957300" cy="1283189"/>
          </a:xfrm>
          <a:prstGeom prst="rect">
            <a:avLst/>
          </a:prstGeom>
        </p:spPr>
      </p:pic>
      <p:pic>
        <p:nvPicPr>
          <p:cNvPr id="11" name="图片 10">
            <a:extLst>
              <a:ext uri="{FF2B5EF4-FFF2-40B4-BE49-F238E27FC236}">
                <a16:creationId xmlns:a16="http://schemas.microsoft.com/office/drawing/2014/main" id="{E6891553-DF47-4638-BA29-BFA5EA471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53" y="4564657"/>
            <a:ext cx="1038254" cy="1972684"/>
          </a:xfrm>
          <a:prstGeom prst="rect">
            <a:avLst/>
          </a:prstGeom>
        </p:spPr>
      </p:pic>
      <p:pic>
        <p:nvPicPr>
          <p:cNvPr id="12" name="图片 11">
            <a:extLst>
              <a:ext uri="{FF2B5EF4-FFF2-40B4-BE49-F238E27FC236}">
                <a16:creationId xmlns:a16="http://schemas.microsoft.com/office/drawing/2014/main" id="{8D40CE36-C6D9-4822-A0D0-9A59C35397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5896" y="2145811"/>
            <a:ext cx="1271004" cy="1067863"/>
          </a:xfrm>
          <a:prstGeom prst="rect">
            <a:avLst/>
          </a:prstGeom>
        </p:spPr>
      </p:pic>
      <p:pic>
        <p:nvPicPr>
          <p:cNvPr id="13" name="图片 12">
            <a:extLst>
              <a:ext uri="{FF2B5EF4-FFF2-40B4-BE49-F238E27FC236}">
                <a16:creationId xmlns:a16="http://schemas.microsoft.com/office/drawing/2014/main" id="{7E44ACFA-4B4F-42BE-9435-2A7F01707E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2631" y="5242200"/>
            <a:ext cx="1038254" cy="1121448"/>
          </a:xfrm>
          <a:prstGeom prst="rect">
            <a:avLst/>
          </a:prstGeom>
        </p:spPr>
      </p:pic>
      <p:pic>
        <p:nvPicPr>
          <p:cNvPr id="14" name="图片 13">
            <a:extLst>
              <a:ext uri="{FF2B5EF4-FFF2-40B4-BE49-F238E27FC236}">
                <a16:creationId xmlns:a16="http://schemas.microsoft.com/office/drawing/2014/main" id="{91F273D4-25A0-4A5C-987D-910AD2A88F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2631" y="3468154"/>
            <a:ext cx="846542" cy="569033"/>
          </a:xfrm>
          <a:prstGeom prst="rect">
            <a:avLst/>
          </a:prstGeom>
        </p:spPr>
      </p:pic>
      <p:pic>
        <p:nvPicPr>
          <p:cNvPr id="15" name="图片 14">
            <a:extLst>
              <a:ext uri="{FF2B5EF4-FFF2-40B4-BE49-F238E27FC236}">
                <a16:creationId xmlns:a16="http://schemas.microsoft.com/office/drawing/2014/main" id="{04E36734-1952-468C-ABEF-7FA2731B69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3995" y="4364813"/>
            <a:ext cx="877751" cy="1283945"/>
          </a:xfrm>
          <a:prstGeom prst="rect">
            <a:avLst/>
          </a:prstGeom>
        </p:spPr>
      </p:pic>
      <p:pic>
        <p:nvPicPr>
          <p:cNvPr id="16" name="图片 15">
            <a:extLst>
              <a:ext uri="{FF2B5EF4-FFF2-40B4-BE49-F238E27FC236}">
                <a16:creationId xmlns:a16="http://schemas.microsoft.com/office/drawing/2014/main" id="{DF2F2FC7-9485-450A-84E3-14D27A789B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7798" y="1124257"/>
            <a:ext cx="714379" cy="759161"/>
          </a:xfrm>
          <a:prstGeom prst="rect">
            <a:avLst/>
          </a:prstGeom>
        </p:spPr>
      </p:pic>
      <p:pic>
        <p:nvPicPr>
          <p:cNvPr id="17" name="图片 16">
            <a:extLst>
              <a:ext uri="{FF2B5EF4-FFF2-40B4-BE49-F238E27FC236}">
                <a16:creationId xmlns:a16="http://schemas.microsoft.com/office/drawing/2014/main" id="{509BC09B-C756-4A61-85B6-F702EDB336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00165" y="929929"/>
            <a:ext cx="695424" cy="753889"/>
          </a:xfrm>
          <a:prstGeom prst="rect">
            <a:avLst/>
          </a:prstGeom>
        </p:spPr>
      </p:pic>
      <p:sp>
        <p:nvSpPr>
          <p:cNvPr id="18" name="矩形 5">
            <a:extLst>
              <a:ext uri="{FF2B5EF4-FFF2-40B4-BE49-F238E27FC236}">
                <a16:creationId xmlns:a16="http://schemas.microsoft.com/office/drawing/2014/main" id="{FC0AE2ED-8A42-42DF-A834-68FFBBFCF803}"/>
              </a:ext>
            </a:extLst>
          </p:cNvPr>
          <p:cNvSpPr/>
          <p:nvPr/>
        </p:nvSpPr>
        <p:spPr>
          <a:xfrm>
            <a:off x="-245659" y="128779"/>
            <a:ext cx="4471234" cy="702308"/>
          </a:xfrm>
          <a:prstGeom prst="rect">
            <a:avLst/>
          </a:prstGeom>
        </p:spPr>
        <p:txBody>
          <a:bodyPr wrap="square">
            <a:spAutoFit/>
          </a:bodyPr>
          <a:lstStyle/>
          <a:p>
            <a:pPr marL="410845">
              <a:lnSpc>
                <a:spcPct val="115000"/>
              </a:lnSpc>
              <a:spcBef>
                <a:spcPts val="5"/>
              </a:spcBef>
              <a:tabLst>
                <a:tab pos="411480" algn="l"/>
              </a:tabLst>
            </a:pP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Flowchart (</a:t>
            </a:r>
            <a:r>
              <a:rPr lang="en-US" sz="16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Activity</a:t>
            </a: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Diagram </a:t>
            </a:r>
            <a:r>
              <a:rPr lang="en-US" sz="1800" b="1"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Transaksi</a:t>
            </a:r>
            <a:r>
              <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endParaRPr lang="en-ID"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10845">
              <a:lnSpc>
                <a:spcPct val="115000"/>
              </a:lnSpc>
              <a:spcBef>
                <a:spcPts val="5"/>
              </a:spcBef>
              <a:spcAft>
                <a:spcPts val="0"/>
              </a:spcAft>
              <a:tabLst>
                <a:tab pos="411480" algn="l"/>
              </a:tabLst>
            </a:pPr>
            <a:endParaRPr lang="en-ID" sz="18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B0C35B82-1C29-461C-B6D7-9751AB3F6184}"/>
              </a:ext>
            </a:extLst>
          </p:cNvPr>
          <p:cNvSpPr>
            <a:spLocks noChangeArrowheads="1"/>
          </p:cNvSpPr>
          <p:nvPr/>
        </p:nvSpPr>
        <p:spPr bwMode="auto">
          <a:xfrm flipV="1">
            <a:off x="7381123" y="-904356"/>
            <a:ext cx="9337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19" name="Picture 18">
            <a:extLst>
              <a:ext uri="{FF2B5EF4-FFF2-40B4-BE49-F238E27FC236}">
                <a16:creationId xmlns:a16="http://schemas.microsoft.com/office/drawing/2014/main" id="{B0239CD0-18B5-48EF-8EFF-63F1D81FD9CA}"/>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41258" y="7656"/>
            <a:ext cx="3480919" cy="6705818"/>
          </a:xfrm>
          <a:prstGeom prst="rect">
            <a:avLst/>
          </a:prstGeom>
          <a:noFill/>
          <a:ln>
            <a:noFill/>
          </a:ln>
        </p:spPr>
      </p:pic>
      <p:sp>
        <p:nvSpPr>
          <p:cNvPr id="21" name="矩形 5">
            <a:extLst>
              <a:ext uri="{FF2B5EF4-FFF2-40B4-BE49-F238E27FC236}">
                <a16:creationId xmlns:a16="http://schemas.microsoft.com/office/drawing/2014/main" id="{0D2796A7-62ED-4569-98E2-082B4588E3A9}"/>
              </a:ext>
            </a:extLst>
          </p:cNvPr>
          <p:cNvSpPr/>
          <p:nvPr/>
        </p:nvSpPr>
        <p:spPr>
          <a:xfrm>
            <a:off x="7145868" y="-45032"/>
            <a:ext cx="646525" cy="242246"/>
          </a:xfrm>
          <a:prstGeom prst="rect">
            <a:avLst/>
          </a:prstGeom>
        </p:spPr>
        <p:txBody>
          <a:bodyPr wrap="square">
            <a:spAutoFit/>
          </a:bodyPr>
          <a:lstStyle/>
          <a:p>
            <a:pPr>
              <a:lnSpc>
                <a:spcPct val="115000"/>
              </a:lnSpc>
              <a:spcAft>
                <a:spcPts val="1000"/>
              </a:spcAft>
            </a:pPr>
            <a:r>
              <a:rPr lang="en-US" sz="900" b="1">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User</a:t>
            </a:r>
            <a:endParaRPr lang="en-ID" sz="900" b="1" dirty="0">
              <a:solidFill>
                <a:schemeClr val="bg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7C39B4FF-CF3C-4C84-92C7-810219243879}"/>
              </a:ext>
            </a:extLst>
          </p:cNvPr>
          <p:cNvSpPr/>
          <p:nvPr/>
        </p:nvSpPr>
        <p:spPr>
          <a:xfrm>
            <a:off x="6877050" y="63500"/>
            <a:ext cx="349250" cy="8102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88969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grpId="0" nodeType="withEffect" nodePh="1">
                                  <p:stCondLst>
                                    <p:cond delay="10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E34940B-6880-45F0-A64D-737F1A619D85}"/>
              </a:ext>
            </a:extLst>
          </p:cNvPr>
          <p:cNvSpPr txBox="1"/>
          <p:nvPr/>
        </p:nvSpPr>
        <p:spPr>
          <a:xfrm>
            <a:off x="4475631" y="4137266"/>
            <a:ext cx="3242441" cy="769441"/>
          </a:xfrm>
          <a:prstGeom prst="rect">
            <a:avLst/>
          </a:prstGeom>
          <a:noFill/>
        </p:spPr>
        <p:txBody>
          <a:bodyPr wrap="square" rtlCol="0">
            <a:spAutoFit/>
          </a:bodyPr>
          <a:lstStyle/>
          <a:p>
            <a:pPr algn="dist"/>
            <a:endParaRPr lang="zh-CN" altLang="en-US" sz="4400" dirty="0">
              <a:ln w="76200">
                <a:noFill/>
              </a:ln>
              <a:solidFill>
                <a:schemeClr val="bg1"/>
              </a:solidFill>
              <a:latin typeface="叶根友钢笔行书升级版" panose="02010601030101010101" pitchFamily="2" charset="-122"/>
              <a:ea typeface="叶根友钢笔行书升级版" panose="02010601030101010101" pitchFamily="2" charset="-122"/>
            </a:endParaRPr>
          </a:p>
        </p:txBody>
      </p:sp>
      <p:cxnSp>
        <p:nvCxnSpPr>
          <p:cNvPr id="5" name="直接连接符 4">
            <a:extLst>
              <a:ext uri="{FF2B5EF4-FFF2-40B4-BE49-F238E27FC236}">
                <a16:creationId xmlns:a16="http://schemas.microsoft.com/office/drawing/2014/main" id="{D136ED26-6113-4433-9958-0B03CC00AC36}"/>
              </a:ext>
            </a:extLst>
          </p:cNvPr>
          <p:cNvCxnSpPr>
            <a:cxnSpLocks/>
          </p:cNvCxnSpPr>
          <p:nvPr/>
        </p:nvCxnSpPr>
        <p:spPr>
          <a:xfrm>
            <a:off x="369298" y="651957"/>
            <a:ext cx="3109604" cy="0"/>
          </a:xfrm>
          <a:prstGeom prst="line">
            <a:avLst/>
          </a:prstGeom>
          <a:ln>
            <a:solidFill>
              <a:srgbClr val="FFE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78B7393-A5E6-48BF-8075-91A875607DDF}"/>
              </a:ext>
            </a:extLst>
          </p:cNvPr>
          <p:cNvSpPr/>
          <p:nvPr/>
        </p:nvSpPr>
        <p:spPr>
          <a:xfrm>
            <a:off x="230512" y="761787"/>
            <a:ext cx="4435630" cy="1664558"/>
          </a:xfrm>
          <a:prstGeom prst="rect">
            <a:avLst/>
          </a:prstGeom>
        </p:spPr>
        <p:txBody>
          <a:bodyPr wrap="square">
            <a:spAutoFit/>
          </a:bodyPr>
          <a:lstStyle/>
          <a:p>
            <a:pPr>
              <a:lnSpc>
                <a:spcPct val="115000"/>
              </a:lnSpc>
              <a:spcAft>
                <a:spcPts val="1000"/>
              </a:spcAft>
            </a:pP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Use case diagram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adalah</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satu</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dari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berbagai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jenis</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diagram UML (Unified Modelling Language) yang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menggambarkan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hubungan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interaksi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antara</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sistem</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dan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aktor</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t>
            </a:r>
            <a:endParaRPr lang="en-ID"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图片 8">
            <a:extLst>
              <a:ext uri="{FF2B5EF4-FFF2-40B4-BE49-F238E27FC236}">
                <a16:creationId xmlns:a16="http://schemas.microsoft.com/office/drawing/2014/main" id="{12B5B86A-CCF0-42CE-A72A-D72B2DA0E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2945" y="5410675"/>
            <a:ext cx="1623332" cy="1126666"/>
          </a:xfrm>
          <a:prstGeom prst="rect">
            <a:avLst/>
          </a:prstGeom>
        </p:spPr>
      </p:pic>
      <p:pic>
        <p:nvPicPr>
          <p:cNvPr id="10" name="图片 9">
            <a:extLst>
              <a:ext uri="{FF2B5EF4-FFF2-40B4-BE49-F238E27FC236}">
                <a16:creationId xmlns:a16="http://schemas.microsoft.com/office/drawing/2014/main" id="{0C8924FD-05D2-4654-AEBE-5AD9CA463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958" y="2854077"/>
            <a:ext cx="957300" cy="1283189"/>
          </a:xfrm>
          <a:prstGeom prst="rect">
            <a:avLst/>
          </a:prstGeom>
        </p:spPr>
      </p:pic>
      <p:pic>
        <p:nvPicPr>
          <p:cNvPr id="11" name="图片 10">
            <a:extLst>
              <a:ext uri="{FF2B5EF4-FFF2-40B4-BE49-F238E27FC236}">
                <a16:creationId xmlns:a16="http://schemas.microsoft.com/office/drawing/2014/main" id="{E6891553-DF47-4638-BA29-BFA5EA471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53" y="4564657"/>
            <a:ext cx="1038254" cy="1972684"/>
          </a:xfrm>
          <a:prstGeom prst="rect">
            <a:avLst/>
          </a:prstGeom>
        </p:spPr>
      </p:pic>
      <p:pic>
        <p:nvPicPr>
          <p:cNvPr id="12" name="图片 11">
            <a:extLst>
              <a:ext uri="{FF2B5EF4-FFF2-40B4-BE49-F238E27FC236}">
                <a16:creationId xmlns:a16="http://schemas.microsoft.com/office/drawing/2014/main" id="{8D40CE36-C6D9-4822-A0D0-9A59C35397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5896" y="2145811"/>
            <a:ext cx="1271004" cy="1067863"/>
          </a:xfrm>
          <a:prstGeom prst="rect">
            <a:avLst/>
          </a:prstGeom>
        </p:spPr>
      </p:pic>
      <p:pic>
        <p:nvPicPr>
          <p:cNvPr id="13" name="图片 12">
            <a:extLst>
              <a:ext uri="{FF2B5EF4-FFF2-40B4-BE49-F238E27FC236}">
                <a16:creationId xmlns:a16="http://schemas.microsoft.com/office/drawing/2014/main" id="{7E44ACFA-4B4F-42BE-9435-2A7F01707E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2631" y="5242200"/>
            <a:ext cx="1038254" cy="1121448"/>
          </a:xfrm>
          <a:prstGeom prst="rect">
            <a:avLst/>
          </a:prstGeom>
        </p:spPr>
      </p:pic>
      <p:pic>
        <p:nvPicPr>
          <p:cNvPr id="14" name="图片 13">
            <a:extLst>
              <a:ext uri="{FF2B5EF4-FFF2-40B4-BE49-F238E27FC236}">
                <a16:creationId xmlns:a16="http://schemas.microsoft.com/office/drawing/2014/main" id="{91F273D4-25A0-4A5C-987D-910AD2A88F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2631" y="3468154"/>
            <a:ext cx="846542" cy="569033"/>
          </a:xfrm>
          <a:prstGeom prst="rect">
            <a:avLst/>
          </a:prstGeom>
        </p:spPr>
      </p:pic>
      <p:pic>
        <p:nvPicPr>
          <p:cNvPr id="15" name="图片 14">
            <a:extLst>
              <a:ext uri="{FF2B5EF4-FFF2-40B4-BE49-F238E27FC236}">
                <a16:creationId xmlns:a16="http://schemas.microsoft.com/office/drawing/2014/main" id="{04E36734-1952-468C-ABEF-7FA2731B69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091" y="1680619"/>
            <a:ext cx="877751" cy="1283945"/>
          </a:xfrm>
          <a:prstGeom prst="rect">
            <a:avLst/>
          </a:prstGeom>
        </p:spPr>
      </p:pic>
      <p:pic>
        <p:nvPicPr>
          <p:cNvPr id="16" name="图片 15">
            <a:extLst>
              <a:ext uri="{FF2B5EF4-FFF2-40B4-BE49-F238E27FC236}">
                <a16:creationId xmlns:a16="http://schemas.microsoft.com/office/drawing/2014/main" id="{DF2F2FC7-9485-450A-84E3-14D27A789B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7798" y="1124257"/>
            <a:ext cx="714379" cy="759161"/>
          </a:xfrm>
          <a:prstGeom prst="rect">
            <a:avLst/>
          </a:prstGeom>
        </p:spPr>
      </p:pic>
      <p:pic>
        <p:nvPicPr>
          <p:cNvPr id="17" name="图片 16">
            <a:extLst>
              <a:ext uri="{FF2B5EF4-FFF2-40B4-BE49-F238E27FC236}">
                <a16:creationId xmlns:a16="http://schemas.microsoft.com/office/drawing/2014/main" id="{509BC09B-C756-4A61-85B6-F702EDB336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47524" y="861866"/>
            <a:ext cx="695424" cy="753889"/>
          </a:xfrm>
          <a:prstGeom prst="rect">
            <a:avLst/>
          </a:prstGeom>
        </p:spPr>
      </p:pic>
      <p:sp>
        <p:nvSpPr>
          <p:cNvPr id="18" name="矩形 5">
            <a:extLst>
              <a:ext uri="{FF2B5EF4-FFF2-40B4-BE49-F238E27FC236}">
                <a16:creationId xmlns:a16="http://schemas.microsoft.com/office/drawing/2014/main" id="{FC0AE2ED-8A42-42DF-A834-68FFBBFCF803}"/>
              </a:ext>
            </a:extLst>
          </p:cNvPr>
          <p:cNvSpPr/>
          <p:nvPr/>
        </p:nvSpPr>
        <p:spPr>
          <a:xfrm>
            <a:off x="913693" y="128779"/>
            <a:ext cx="2333831" cy="383759"/>
          </a:xfrm>
          <a:prstGeom prst="rect">
            <a:avLst/>
          </a:prstGeom>
        </p:spPr>
        <p:txBody>
          <a:bodyPr wrap="square">
            <a:spAutoFit/>
          </a:bodyPr>
          <a:lstStyle/>
          <a:p>
            <a:pPr marL="410845">
              <a:lnSpc>
                <a:spcPct val="115000"/>
              </a:lnSpc>
              <a:spcBef>
                <a:spcPts val="5"/>
              </a:spcBef>
              <a:spcAft>
                <a:spcPts val="0"/>
              </a:spcAft>
              <a:tabLst>
                <a:tab pos="411480" algn="l"/>
              </a:tabLst>
            </a:pPr>
            <a:r>
              <a:rPr lang="en-US" sz="1800" b="1"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Usecase</a:t>
            </a:r>
            <a:endParaRPr lang="en-ID" sz="18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B0C35B82-1C29-461C-B6D7-9751AB3F6184}"/>
              </a:ext>
            </a:extLst>
          </p:cNvPr>
          <p:cNvSpPr>
            <a:spLocks noChangeArrowheads="1"/>
          </p:cNvSpPr>
          <p:nvPr/>
        </p:nvSpPr>
        <p:spPr bwMode="auto">
          <a:xfrm flipV="1">
            <a:off x="7381123" y="-904356"/>
            <a:ext cx="9337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20" name="Picture 19">
            <a:extLst>
              <a:ext uri="{FF2B5EF4-FFF2-40B4-BE49-F238E27FC236}">
                <a16:creationId xmlns:a16="http://schemas.microsoft.com/office/drawing/2014/main" id="{60A8BBF6-3A9A-4348-BB3A-C8CE6BF55F0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666141" y="199258"/>
            <a:ext cx="7010759" cy="6338083"/>
          </a:xfrm>
          <a:prstGeom prst="rect">
            <a:avLst/>
          </a:prstGeom>
          <a:noFill/>
          <a:ln>
            <a:noFill/>
          </a:ln>
        </p:spPr>
      </p:pic>
    </p:spTree>
    <p:extLst>
      <p:ext uri="{BB962C8B-B14F-4D97-AF65-F5344CB8AC3E}">
        <p14:creationId xmlns:p14="http://schemas.microsoft.com/office/powerpoint/2010/main" val="172756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grpId="0" nodeType="withEffect" nodePh="1">
                                  <p:stCondLst>
                                    <p:cond delay="10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E34940B-6880-45F0-A64D-737F1A619D85}"/>
              </a:ext>
            </a:extLst>
          </p:cNvPr>
          <p:cNvSpPr txBox="1"/>
          <p:nvPr/>
        </p:nvSpPr>
        <p:spPr>
          <a:xfrm>
            <a:off x="4475631" y="4137266"/>
            <a:ext cx="3242441" cy="769441"/>
          </a:xfrm>
          <a:prstGeom prst="rect">
            <a:avLst/>
          </a:prstGeom>
          <a:noFill/>
        </p:spPr>
        <p:txBody>
          <a:bodyPr wrap="square" rtlCol="0">
            <a:spAutoFit/>
          </a:bodyPr>
          <a:lstStyle/>
          <a:p>
            <a:pPr algn="dist"/>
            <a:endParaRPr lang="zh-CN" altLang="en-US" sz="4400" dirty="0">
              <a:ln w="76200">
                <a:noFill/>
              </a:ln>
              <a:solidFill>
                <a:schemeClr val="bg1"/>
              </a:solidFill>
              <a:latin typeface="叶根友钢笔行书升级版" panose="02010601030101010101" pitchFamily="2" charset="-122"/>
              <a:ea typeface="叶根友钢笔行书升级版" panose="02010601030101010101" pitchFamily="2" charset="-122"/>
            </a:endParaRPr>
          </a:p>
        </p:txBody>
      </p:sp>
      <p:cxnSp>
        <p:nvCxnSpPr>
          <p:cNvPr id="5" name="直接连接符 4">
            <a:extLst>
              <a:ext uri="{FF2B5EF4-FFF2-40B4-BE49-F238E27FC236}">
                <a16:creationId xmlns:a16="http://schemas.microsoft.com/office/drawing/2014/main" id="{D136ED26-6113-4433-9958-0B03CC00AC36}"/>
              </a:ext>
            </a:extLst>
          </p:cNvPr>
          <p:cNvCxnSpPr>
            <a:cxnSpLocks/>
          </p:cNvCxnSpPr>
          <p:nvPr/>
        </p:nvCxnSpPr>
        <p:spPr>
          <a:xfrm>
            <a:off x="369298" y="651957"/>
            <a:ext cx="3109604" cy="0"/>
          </a:xfrm>
          <a:prstGeom prst="line">
            <a:avLst/>
          </a:prstGeom>
          <a:ln>
            <a:solidFill>
              <a:srgbClr val="FFE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78B7393-A5E6-48BF-8075-91A875607DDF}"/>
              </a:ext>
            </a:extLst>
          </p:cNvPr>
          <p:cNvSpPr/>
          <p:nvPr/>
        </p:nvSpPr>
        <p:spPr>
          <a:xfrm>
            <a:off x="230511" y="761787"/>
            <a:ext cx="3495328" cy="3705886"/>
          </a:xfrm>
          <a:prstGeom prst="rect">
            <a:avLst/>
          </a:prstGeom>
        </p:spPr>
        <p:txBody>
          <a:bodyPr wrap="square">
            <a:spAutoFit/>
          </a:bodyPr>
          <a:lstStyle/>
          <a:p>
            <a:pPr>
              <a:lnSpc>
                <a:spcPct val="115000"/>
              </a:lnSpc>
              <a:spcAft>
                <a:spcPts val="10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ERD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adalah</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model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atau</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rancangan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untuk</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membuat</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database,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supaya</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lebih</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mudah</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dalam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menggambarkan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data yang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memiliki</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hubungan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atau</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relasi</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dalam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bentuk</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sebuah</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desain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Dengan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adanya</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ER diagram,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maka</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sistem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database yang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terbentuk</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dapat</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digambarkan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dengan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lebih</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terstruktur</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dan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terlihat</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rapi</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D"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a:lnSpc>
                <a:spcPct val="115000"/>
              </a:lnSpc>
              <a:spcAft>
                <a:spcPts val="1000"/>
              </a:spcAft>
            </a:pP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Berikut</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ini</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adalah</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diagram ERD :</a:t>
            </a:r>
            <a:endParaRPr lang="en-ID"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12B5B86A-CCF0-42CE-A72A-D72B2DA0E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2945" y="5410675"/>
            <a:ext cx="1623332" cy="1126666"/>
          </a:xfrm>
          <a:prstGeom prst="rect">
            <a:avLst/>
          </a:prstGeom>
        </p:spPr>
      </p:pic>
      <p:pic>
        <p:nvPicPr>
          <p:cNvPr id="10" name="图片 9">
            <a:extLst>
              <a:ext uri="{FF2B5EF4-FFF2-40B4-BE49-F238E27FC236}">
                <a16:creationId xmlns:a16="http://schemas.microsoft.com/office/drawing/2014/main" id="{0C8924FD-05D2-4654-AEBE-5AD9CA463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7798" y="2154630"/>
            <a:ext cx="957300" cy="1283189"/>
          </a:xfrm>
          <a:prstGeom prst="rect">
            <a:avLst/>
          </a:prstGeom>
        </p:spPr>
      </p:pic>
      <p:pic>
        <p:nvPicPr>
          <p:cNvPr id="11" name="图片 10">
            <a:extLst>
              <a:ext uri="{FF2B5EF4-FFF2-40B4-BE49-F238E27FC236}">
                <a16:creationId xmlns:a16="http://schemas.microsoft.com/office/drawing/2014/main" id="{E6891553-DF47-4638-BA29-BFA5EA471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53" y="4564657"/>
            <a:ext cx="1038254" cy="1972684"/>
          </a:xfrm>
          <a:prstGeom prst="rect">
            <a:avLst/>
          </a:prstGeom>
        </p:spPr>
      </p:pic>
      <p:pic>
        <p:nvPicPr>
          <p:cNvPr id="12" name="图片 11">
            <a:extLst>
              <a:ext uri="{FF2B5EF4-FFF2-40B4-BE49-F238E27FC236}">
                <a16:creationId xmlns:a16="http://schemas.microsoft.com/office/drawing/2014/main" id="{8D40CE36-C6D9-4822-A0D0-9A59C35397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5896" y="2145811"/>
            <a:ext cx="1271004" cy="1067863"/>
          </a:xfrm>
          <a:prstGeom prst="rect">
            <a:avLst/>
          </a:prstGeom>
        </p:spPr>
      </p:pic>
      <p:pic>
        <p:nvPicPr>
          <p:cNvPr id="13" name="图片 12">
            <a:extLst>
              <a:ext uri="{FF2B5EF4-FFF2-40B4-BE49-F238E27FC236}">
                <a16:creationId xmlns:a16="http://schemas.microsoft.com/office/drawing/2014/main" id="{7E44ACFA-4B4F-42BE-9435-2A7F01707E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2631" y="5242200"/>
            <a:ext cx="1038254" cy="1121448"/>
          </a:xfrm>
          <a:prstGeom prst="rect">
            <a:avLst/>
          </a:prstGeom>
        </p:spPr>
      </p:pic>
      <p:pic>
        <p:nvPicPr>
          <p:cNvPr id="14" name="图片 13">
            <a:extLst>
              <a:ext uri="{FF2B5EF4-FFF2-40B4-BE49-F238E27FC236}">
                <a16:creationId xmlns:a16="http://schemas.microsoft.com/office/drawing/2014/main" id="{91F273D4-25A0-4A5C-987D-910AD2A88F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2631" y="3468154"/>
            <a:ext cx="846542" cy="569033"/>
          </a:xfrm>
          <a:prstGeom prst="rect">
            <a:avLst/>
          </a:prstGeom>
        </p:spPr>
      </p:pic>
      <p:pic>
        <p:nvPicPr>
          <p:cNvPr id="15" name="图片 14">
            <a:extLst>
              <a:ext uri="{FF2B5EF4-FFF2-40B4-BE49-F238E27FC236}">
                <a16:creationId xmlns:a16="http://schemas.microsoft.com/office/drawing/2014/main" id="{04E36734-1952-468C-ABEF-7FA2731B69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0321" y="591421"/>
            <a:ext cx="877751" cy="1283945"/>
          </a:xfrm>
          <a:prstGeom prst="rect">
            <a:avLst/>
          </a:prstGeom>
        </p:spPr>
      </p:pic>
      <p:pic>
        <p:nvPicPr>
          <p:cNvPr id="16" name="图片 15">
            <a:extLst>
              <a:ext uri="{FF2B5EF4-FFF2-40B4-BE49-F238E27FC236}">
                <a16:creationId xmlns:a16="http://schemas.microsoft.com/office/drawing/2014/main" id="{DF2F2FC7-9485-450A-84E3-14D27A789B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7798" y="1124257"/>
            <a:ext cx="714379" cy="759161"/>
          </a:xfrm>
          <a:prstGeom prst="rect">
            <a:avLst/>
          </a:prstGeom>
        </p:spPr>
      </p:pic>
      <p:pic>
        <p:nvPicPr>
          <p:cNvPr id="17" name="图片 16">
            <a:extLst>
              <a:ext uri="{FF2B5EF4-FFF2-40B4-BE49-F238E27FC236}">
                <a16:creationId xmlns:a16="http://schemas.microsoft.com/office/drawing/2014/main" id="{509BC09B-C756-4A61-85B6-F702EDB336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14955" y="660797"/>
            <a:ext cx="695424" cy="753889"/>
          </a:xfrm>
          <a:prstGeom prst="rect">
            <a:avLst/>
          </a:prstGeom>
        </p:spPr>
      </p:pic>
      <p:sp>
        <p:nvSpPr>
          <p:cNvPr id="18" name="矩形 5">
            <a:extLst>
              <a:ext uri="{FF2B5EF4-FFF2-40B4-BE49-F238E27FC236}">
                <a16:creationId xmlns:a16="http://schemas.microsoft.com/office/drawing/2014/main" id="{FC0AE2ED-8A42-42DF-A834-68FFBBFCF803}"/>
              </a:ext>
            </a:extLst>
          </p:cNvPr>
          <p:cNvSpPr/>
          <p:nvPr/>
        </p:nvSpPr>
        <p:spPr>
          <a:xfrm>
            <a:off x="0" y="234605"/>
            <a:ext cx="5351680" cy="358816"/>
          </a:xfrm>
          <a:prstGeom prst="rect">
            <a:avLst/>
          </a:prstGeom>
        </p:spPr>
        <p:txBody>
          <a:bodyPr wrap="square">
            <a:spAutoFit/>
          </a:bodyPr>
          <a:lstStyle/>
          <a:p>
            <a:pPr marL="455930">
              <a:lnSpc>
                <a:spcPct val="115000"/>
              </a:lnSpc>
              <a:spcBef>
                <a:spcPts val="820"/>
              </a:spcBef>
              <a:spcAft>
                <a:spcPts val="0"/>
              </a:spcAft>
              <a:tabLst>
                <a:tab pos="456565" algn="l"/>
              </a:tabLst>
            </a:pPr>
            <a:r>
              <a:rPr lang="en-US"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ERD (</a:t>
            </a:r>
            <a:r>
              <a:rPr lang="en-US" sz="1600" b="1"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entitas</a:t>
            </a:r>
            <a:r>
              <a:rPr lang="en-US"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relational</a:t>
            </a:r>
            <a:r>
              <a:rPr lang="en-US" sz="1600" b="1" spc="-1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a:t>
            </a:r>
            <a:r>
              <a:rPr lang="en-US"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database)</a:t>
            </a:r>
            <a:endParaRPr lang="en-ID"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2" name="Rectangle 2">
            <a:extLst>
              <a:ext uri="{FF2B5EF4-FFF2-40B4-BE49-F238E27FC236}">
                <a16:creationId xmlns:a16="http://schemas.microsoft.com/office/drawing/2014/main" id="{B0C35B82-1C29-461C-B6D7-9751AB3F6184}"/>
              </a:ext>
            </a:extLst>
          </p:cNvPr>
          <p:cNvSpPr>
            <a:spLocks noChangeArrowheads="1"/>
          </p:cNvSpPr>
          <p:nvPr/>
        </p:nvSpPr>
        <p:spPr bwMode="auto">
          <a:xfrm flipV="1">
            <a:off x="7381123" y="-904356"/>
            <a:ext cx="9337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3" name="Rectangle 2">
            <a:extLst>
              <a:ext uri="{FF2B5EF4-FFF2-40B4-BE49-F238E27FC236}">
                <a16:creationId xmlns:a16="http://schemas.microsoft.com/office/drawing/2014/main" id="{CD702F08-92D8-48B3-9E1D-48C472920BA5}"/>
              </a:ext>
            </a:extLst>
          </p:cNvPr>
          <p:cNvSpPr>
            <a:spLocks noChangeArrowheads="1"/>
          </p:cNvSpPr>
          <p:nvPr/>
        </p:nvSpPr>
        <p:spPr bwMode="auto">
          <a:xfrm>
            <a:off x="3862667" y="494351"/>
            <a:ext cx="14084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19" name="Picture 18">
            <a:extLst>
              <a:ext uri="{FF2B5EF4-FFF2-40B4-BE49-F238E27FC236}">
                <a16:creationId xmlns:a16="http://schemas.microsoft.com/office/drawing/2014/main" id="{11674320-14B4-4B29-A0EB-6A4837E464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4438" y="897411"/>
            <a:ext cx="7913772" cy="5420473"/>
          </a:xfrm>
          <a:prstGeom prst="rect">
            <a:avLst/>
          </a:prstGeom>
        </p:spPr>
      </p:pic>
    </p:spTree>
    <p:extLst>
      <p:ext uri="{BB962C8B-B14F-4D97-AF65-F5344CB8AC3E}">
        <p14:creationId xmlns:p14="http://schemas.microsoft.com/office/powerpoint/2010/main" val="138532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grpId="0" nodeType="withEffect" nodePh="1">
                                  <p:stCondLst>
                                    <p:cond delay="10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E34940B-6880-45F0-A64D-737F1A619D85}"/>
              </a:ext>
            </a:extLst>
          </p:cNvPr>
          <p:cNvSpPr txBox="1"/>
          <p:nvPr/>
        </p:nvSpPr>
        <p:spPr>
          <a:xfrm>
            <a:off x="4475631" y="4137266"/>
            <a:ext cx="3242441" cy="769441"/>
          </a:xfrm>
          <a:prstGeom prst="rect">
            <a:avLst/>
          </a:prstGeom>
          <a:noFill/>
        </p:spPr>
        <p:txBody>
          <a:bodyPr wrap="square" rtlCol="0">
            <a:spAutoFit/>
          </a:bodyPr>
          <a:lstStyle/>
          <a:p>
            <a:pPr algn="dist"/>
            <a:endParaRPr lang="zh-CN" altLang="en-US" sz="4400" dirty="0">
              <a:ln w="76200">
                <a:noFill/>
              </a:ln>
              <a:solidFill>
                <a:schemeClr val="bg1"/>
              </a:solidFill>
              <a:latin typeface="叶根友钢笔行书升级版" panose="02010601030101010101" pitchFamily="2" charset="-122"/>
              <a:ea typeface="叶根友钢笔行书升级版" panose="02010601030101010101" pitchFamily="2" charset="-122"/>
            </a:endParaRPr>
          </a:p>
        </p:txBody>
      </p:sp>
      <p:cxnSp>
        <p:nvCxnSpPr>
          <p:cNvPr id="5" name="直接连接符 4">
            <a:extLst>
              <a:ext uri="{FF2B5EF4-FFF2-40B4-BE49-F238E27FC236}">
                <a16:creationId xmlns:a16="http://schemas.microsoft.com/office/drawing/2014/main" id="{D136ED26-6113-4433-9958-0B03CC00AC36}"/>
              </a:ext>
            </a:extLst>
          </p:cNvPr>
          <p:cNvCxnSpPr>
            <a:cxnSpLocks/>
          </p:cNvCxnSpPr>
          <p:nvPr/>
        </p:nvCxnSpPr>
        <p:spPr>
          <a:xfrm>
            <a:off x="369298" y="651957"/>
            <a:ext cx="3109604" cy="0"/>
          </a:xfrm>
          <a:prstGeom prst="line">
            <a:avLst/>
          </a:prstGeom>
          <a:ln>
            <a:solidFill>
              <a:srgbClr val="FFE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78B7393-A5E6-48BF-8075-91A875607DDF}"/>
              </a:ext>
            </a:extLst>
          </p:cNvPr>
          <p:cNvSpPr/>
          <p:nvPr/>
        </p:nvSpPr>
        <p:spPr>
          <a:xfrm>
            <a:off x="-547411" y="696619"/>
            <a:ext cx="4357140" cy="2510687"/>
          </a:xfrm>
          <a:prstGeom prst="rect">
            <a:avLst/>
          </a:prstGeom>
        </p:spPr>
        <p:txBody>
          <a:bodyPr wrap="square">
            <a:spAutoFit/>
          </a:bodyPr>
          <a:lstStyle/>
          <a:p>
            <a:pPr marL="640080" marR="80645">
              <a:lnSpc>
                <a:spcPct val="148000"/>
              </a:lnSpc>
              <a:spcBef>
                <a:spcPts val="5"/>
              </a:spcBef>
              <a:spcAft>
                <a:spcPts val="1000"/>
              </a:spcAft>
              <a:tabLst>
                <a:tab pos="642620" algn="l"/>
                <a:tab pos="643255" algn="l"/>
                <a:tab pos="1574165" algn="l"/>
                <a:tab pos="2393950" algn="l"/>
                <a:tab pos="2967990" algn="l"/>
              </a:tabLst>
            </a:pP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class diagram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adalah</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jenis</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diagram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struktur</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statis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dalam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UML yang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menggambarkan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struktur</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sistem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dengan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menunjukkan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sistem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class</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atributnya</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metode</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dan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hubungan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antar</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objek</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D"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12B5B86A-CCF0-42CE-A72A-D72B2DA0E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2945" y="5410675"/>
            <a:ext cx="1623332" cy="1126666"/>
          </a:xfrm>
          <a:prstGeom prst="rect">
            <a:avLst/>
          </a:prstGeom>
        </p:spPr>
      </p:pic>
      <p:pic>
        <p:nvPicPr>
          <p:cNvPr id="10" name="图片 9">
            <a:extLst>
              <a:ext uri="{FF2B5EF4-FFF2-40B4-BE49-F238E27FC236}">
                <a16:creationId xmlns:a16="http://schemas.microsoft.com/office/drawing/2014/main" id="{0C8924FD-05D2-4654-AEBE-5AD9CA463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958" y="2854077"/>
            <a:ext cx="957300" cy="1283189"/>
          </a:xfrm>
          <a:prstGeom prst="rect">
            <a:avLst/>
          </a:prstGeom>
        </p:spPr>
      </p:pic>
      <p:pic>
        <p:nvPicPr>
          <p:cNvPr id="11" name="图片 10">
            <a:extLst>
              <a:ext uri="{FF2B5EF4-FFF2-40B4-BE49-F238E27FC236}">
                <a16:creationId xmlns:a16="http://schemas.microsoft.com/office/drawing/2014/main" id="{E6891553-DF47-4638-BA29-BFA5EA471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53" y="4564657"/>
            <a:ext cx="1038254" cy="1972684"/>
          </a:xfrm>
          <a:prstGeom prst="rect">
            <a:avLst/>
          </a:prstGeom>
        </p:spPr>
      </p:pic>
      <p:pic>
        <p:nvPicPr>
          <p:cNvPr id="12" name="图片 11">
            <a:extLst>
              <a:ext uri="{FF2B5EF4-FFF2-40B4-BE49-F238E27FC236}">
                <a16:creationId xmlns:a16="http://schemas.microsoft.com/office/drawing/2014/main" id="{8D40CE36-C6D9-4822-A0D0-9A59C35397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5896" y="2145811"/>
            <a:ext cx="1271004" cy="1067863"/>
          </a:xfrm>
          <a:prstGeom prst="rect">
            <a:avLst/>
          </a:prstGeom>
        </p:spPr>
      </p:pic>
      <p:pic>
        <p:nvPicPr>
          <p:cNvPr id="13" name="图片 12">
            <a:extLst>
              <a:ext uri="{FF2B5EF4-FFF2-40B4-BE49-F238E27FC236}">
                <a16:creationId xmlns:a16="http://schemas.microsoft.com/office/drawing/2014/main" id="{7E44ACFA-4B4F-42BE-9435-2A7F01707E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2631" y="5242200"/>
            <a:ext cx="1038254" cy="1121448"/>
          </a:xfrm>
          <a:prstGeom prst="rect">
            <a:avLst/>
          </a:prstGeom>
        </p:spPr>
      </p:pic>
      <p:pic>
        <p:nvPicPr>
          <p:cNvPr id="14" name="图片 13">
            <a:extLst>
              <a:ext uri="{FF2B5EF4-FFF2-40B4-BE49-F238E27FC236}">
                <a16:creationId xmlns:a16="http://schemas.microsoft.com/office/drawing/2014/main" id="{91F273D4-25A0-4A5C-987D-910AD2A88F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2631" y="3468154"/>
            <a:ext cx="846542" cy="569033"/>
          </a:xfrm>
          <a:prstGeom prst="rect">
            <a:avLst/>
          </a:prstGeom>
        </p:spPr>
      </p:pic>
      <p:pic>
        <p:nvPicPr>
          <p:cNvPr id="15" name="图片 14">
            <a:extLst>
              <a:ext uri="{FF2B5EF4-FFF2-40B4-BE49-F238E27FC236}">
                <a16:creationId xmlns:a16="http://schemas.microsoft.com/office/drawing/2014/main" id="{04E36734-1952-468C-ABEF-7FA2731B69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091" y="1680619"/>
            <a:ext cx="877751" cy="1283945"/>
          </a:xfrm>
          <a:prstGeom prst="rect">
            <a:avLst/>
          </a:prstGeom>
        </p:spPr>
      </p:pic>
      <p:pic>
        <p:nvPicPr>
          <p:cNvPr id="16" name="图片 15">
            <a:extLst>
              <a:ext uri="{FF2B5EF4-FFF2-40B4-BE49-F238E27FC236}">
                <a16:creationId xmlns:a16="http://schemas.microsoft.com/office/drawing/2014/main" id="{DF2F2FC7-9485-450A-84E3-14D27A789B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7798" y="1124257"/>
            <a:ext cx="714379" cy="759161"/>
          </a:xfrm>
          <a:prstGeom prst="rect">
            <a:avLst/>
          </a:prstGeom>
        </p:spPr>
      </p:pic>
      <p:pic>
        <p:nvPicPr>
          <p:cNvPr id="17" name="图片 16">
            <a:extLst>
              <a:ext uri="{FF2B5EF4-FFF2-40B4-BE49-F238E27FC236}">
                <a16:creationId xmlns:a16="http://schemas.microsoft.com/office/drawing/2014/main" id="{509BC09B-C756-4A61-85B6-F702EDB336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47524" y="861866"/>
            <a:ext cx="695424" cy="753889"/>
          </a:xfrm>
          <a:prstGeom prst="rect">
            <a:avLst/>
          </a:prstGeom>
        </p:spPr>
      </p:pic>
      <p:sp>
        <p:nvSpPr>
          <p:cNvPr id="18" name="矩形 5">
            <a:extLst>
              <a:ext uri="{FF2B5EF4-FFF2-40B4-BE49-F238E27FC236}">
                <a16:creationId xmlns:a16="http://schemas.microsoft.com/office/drawing/2014/main" id="{FC0AE2ED-8A42-42DF-A834-68FFBBFCF803}"/>
              </a:ext>
            </a:extLst>
          </p:cNvPr>
          <p:cNvSpPr/>
          <p:nvPr/>
        </p:nvSpPr>
        <p:spPr>
          <a:xfrm>
            <a:off x="283355" y="132541"/>
            <a:ext cx="3614459" cy="419795"/>
          </a:xfrm>
          <a:prstGeom prst="rect">
            <a:avLst/>
          </a:prstGeom>
        </p:spPr>
        <p:txBody>
          <a:bodyPr wrap="square">
            <a:spAutoFit/>
          </a:bodyPr>
          <a:lstStyle/>
          <a:p>
            <a:pPr marR="80645" lvl="0">
              <a:lnSpc>
                <a:spcPct val="148000"/>
              </a:lnSpc>
              <a:spcBef>
                <a:spcPts val="5"/>
              </a:spcBef>
              <a:spcAft>
                <a:spcPts val="1000"/>
              </a:spcAft>
              <a:tabLst>
                <a:tab pos="642620" algn="l"/>
                <a:tab pos="643255" algn="l"/>
                <a:tab pos="1574165" algn="l"/>
                <a:tab pos="2393950" algn="l"/>
                <a:tab pos="2967990" algn="l"/>
              </a:tabLs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	Class Diagram Admin</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B0C35B82-1C29-461C-B6D7-9751AB3F6184}"/>
              </a:ext>
            </a:extLst>
          </p:cNvPr>
          <p:cNvSpPr>
            <a:spLocks noChangeArrowheads="1"/>
          </p:cNvSpPr>
          <p:nvPr/>
        </p:nvSpPr>
        <p:spPr bwMode="auto">
          <a:xfrm flipV="1">
            <a:off x="7381123" y="-904356"/>
            <a:ext cx="9337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3" name="Rectangle 2">
            <a:extLst>
              <a:ext uri="{FF2B5EF4-FFF2-40B4-BE49-F238E27FC236}">
                <a16:creationId xmlns:a16="http://schemas.microsoft.com/office/drawing/2014/main" id="{CD702F08-92D8-48B3-9E1D-48C472920BA5}"/>
              </a:ext>
            </a:extLst>
          </p:cNvPr>
          <p:cNvSpPr>
            <a:spLocks noChangeArrowheads="1"/>
          </p:cNvSpPr>
          <p:nvPr/>
        </p:nvSpPr>
        <p:spPr bwMode="auto">
          <a:xfrm>
            <a:off x="3862667" y="494351"/>
            <a:ext cx="14084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20" name="Picture 19">
            <a:extLst>
              <a:ext uri="{FF2B5EF4-FFF2-40B4-BE49-F238E27FC236}">
                <a16:creationId xmlns:a16="http://schemas.microsoft.com/office/drawing/2014/main" id="{27631983-A02E-4E7A-9DA8-2E49DA5BBE7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7814" y="653580"/>
            <a:ext cx="7960378" cy="5710066"/>
          </a:xfrm>
          <a:prstGeom prst="rect">
            <a:avLst/>
          </a:prstGeom>
        </p:spPr>
      </p:pic>
    </p:spTree>
    <p:extLst>
      <p:ext uri="{BB962C8B-B14F-4D97-AF65-F5344CB8AC3E}">
        <p14:creationId xmlns:p14="http://schemas.microsoft.com/office/powerpoint/2010/main" val="50977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grpId="0" nodeType="withEffect" nodePh="1">
                                  <p:stCondLst>
                                    <p:cond delay="10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00228EE1-FAFB-402C-871B-B115E4B30FD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56801" y="4923961"/>
            <a:ext cx="2471710" cy="2177703"/>
          </a:xfrm>
          <a:prstGeom prst="rect">
            <a:avLst/>
          </a:prstGeom>
        </p:spPr>
      </p:pic>
      <p:pic>
        <p:nvPicPr>
          <p:cNvPr id="38" name="图片 37">
            <a:extLst>
              <a:ext uri="{FF2B5EF4-FFF2-40B4-BE49-F238E27FC236}">
                <a16:creationId xmlns:a16="http://schemas.microsoft.com/office/drawing/2014/main" id="{C898F250-9590-44C1-8D5C-A373C1664E0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5146" y="4965857"/>
            <a:ext cx="2190179" cy="2175254"/>
          </a:xfrm>
          <a:prstGeom prst="rect">
            <a:avLst/>
          </a:prstGeom>
        </p:spPr>
      </p:pic>
      <p:grpSp>
        <p:nvGrpSpPr>
          <p:cNvPr id="4" name="组合 3">
            <a:extLst>
              <a:ext uri="{FF2B5EF4-FFF2-40B4-BE49-F238E27FC236}">
                <a16:creationId xmlns:a16="http://schemas.microsoft.com/office/drawing/2014/main" id="{6830AE96-7546-49DE-9140-A78B92E5092F}"/>
              </a:ext>
            </a:extLst>
          </p:cNvPr>
          <p:cNvGrpSpPr/>
          <p:nvPr/>
        </p:nvGrpSpPr>
        <p:grpSpPr>
          <a:xfrm>
            <a:off x="3954437" y="2989455"/>
            <a:ext cx="1637802" cy="1691360"/>
            <a:chOff x="1199258" y="2460226"/>
            <a:chExt cx="1919539" cy="1982310"/>
          </a:xfrm>
        </p:grpSpPr>
        <p:pic>
          <p:nvPicPr>
            <p:cNvPr id="5" name="图片 4">
              <a:extLst>
                <a:ext uri="{FF2B5EF4-FFF2-40B4-BE49-F238E27FC236}">
                  <a16:creationId xmlns:a16="http://schemas.microsoft.com/office/drawing/2014/main" id="{E0060CE3-74B4-4386-B97C-F26B9E51B849}"/>
                </a:ext>
              </a:extLst>
            </p:cNvPr>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6" name="图片 5">
              <a:extLst>
                <a:ext uri="{FF2B5EF4-FFF2-40B4-BE49-F238E27FC236}">
                  <a16:creationId xmlns:a16="http://schemas.microsoft.com/office/drawing/2014/main" id="{034DD39E-FABE-4FFC-936F-5A825833B9CD}"/>
                </a:ext>
              </a:extLst>
            </p:cNvPr>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cxnSp>
        <p:nvCxnSpPr>
          <p:cNvPr id="7" name="直接连接符 6">
            <a:extLst>
              <a:ext uri="{FF2B5EF4-FFF2-40B4-BE49-F238E27FC236}">
                <a16:creationId xmlns:a16="http://schemas.microsoft.com/office/drawing/2014/main" id="{CCB61EDA-F8EE-46F3-8849-829ABB26BD28}"/>
              </a:ext>
            </a:extLst>
          </p:cNvPr>
          <p:cNvCxnSpPr>
            <a:cxnSpLocks/>
          </p:cNvCxnSpPr>
          <p:nvPr/>
        </p:nvCxnSpPr>
        <p:spPr>
          <a:xfrm>
            <a:off x="4825274" y="1870979"/>
            <a:ext cx="2570556"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8" name="MH_Entry_1">
            <a:extLst>
              <a:ext uri="{FF2B5EF4-FFF2-40B4-BE49-F238E27FC236}">
                <a16:creationId xmlns:a16="http://schemas.microsoft.com/office/drawing/2014/main" id="{32D0763B-D08B-49B7-92D5-C8CED9E66F4F}"/>
              </a:ext>
            </a:extLst>
          </p:cNvPr>
          <p:cNvSpPr/>
          <p:nvPr>
            <p:custDataLst>
              <p:tags r:id="rId1"/>
            </p:custDataLst>
          </p:nvPr>
        </p:nvSpPr>
        <p:spPr>
          <a:xfrm>
            <a:off x="3618717" y="5321782"/>
            <a:ext cx="2342577"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spc="200" dirty="0">
                <a:solidFill>
                  <a:schemeClr val="bg1"/>
                </a:solidFill>
                <a:latin typeface="微软雅黑" panose="020B0503020204020204" pitchFamily="34" charset="-122"/>
                <a:ea typeface="微软雅黑" panose="020B0503020204020204" pitchFamily="34" charset="-122"/>
              </a:rPr>
              <a:t>2003062</a:t>
            </a:r>
            <a:endParaRPr lang="zh-CN" altLang="en-US" sz="1600" spc="200" dirty="0">
              <a:solidFill>
                <a:schemeClr val="bg1"/>
              </a:solidFill>
              <a:latin typeface="微软雅黑" panose="020B0503020204020204" pitchFamily="34" charset="-122"/>
              <a:ea typeface="微软雅黑" panose="020B0503020204020204" pitchFamily="34" charset="-122"/>
            </a:endParaRPr>
          </a:p>
        </p:txBody>
      </p:sp>
      <p:sp>
        <p:nvSpPr>
          <p:cNvPr id="9" name="MH_Number_1">
            <a:extLst>
              <a:ext uri="{FF2B5EF4-FFF2-40B4-BE49-F238E27FC236}">
                <a16:creationId xmlns:a16="http://schemas.microsoft.com/office/drawing/2014/main" id="{4DD3B07A-50BF-4F8A-BDB7-A0440B0C9103}"/>
              </a:ext>
            </a:extLst>
          </p:cNvPr>
          <p:cNvSpPr/>
          <p:nvPr>
            <p:custDataLst>
              <p:tags r:id="rId2"/>
            </p:custDataLst>
          </p:nvPr>
        </p:nvSpPr>
        <p:spPr>
          <a:xfrm>
            <a:off x="4395476" y="3445691"/>
            <a:ext cx="750179" cy="749672"/>
          </a:xfrm>
          <a:prstGeom prst="ellipse">
            <a:avLst/>
          </a:prstGeom>
          <a:noFill/>
          <a:ln w="12700">
            <a:solidFill>
              <a:srgbClr val="FE363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4FDED46F-0BD0-4A05-835D-2E78EB833910}"/>
              </a:ext>
            </a:extLst>
          </p:cNvPr>
          <p:cNvCxnSpPr>
            <a:cxnSpLocks/>
          </p:cNvCxnSpPr>
          <p:nvPr/>
        </p:nvCxnSpPr>
        <p:spPr>
          <a:xfrm>
            <a:off x="3774225" y="5272074"/>
            <a:ext cx="1897553"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5054D39A-6681-4839-9F79-F06D207CDA9D}"/>
              </a:ext>
            </a:extLst>
          </p:cNvPr>
          <p:cNvGrpSpPr/>
          <p:nvPr/>
        </p:nvGrpSpPr>
        <p:grpSpPr>
          <a:xfrm>
            <a:off x="7114419" y="2923806"/>
            <a:ext cx="1637802" cy="1691360"/>
            <a:chOff x="1199258" y="2460226"/>
            <a:chExt cx="1919539" cy="1982310"/>
          </a:xfrm>
        </p:grpSpPr>
        <p:pic>
          <p:nvPicPr>
            <p:cNvPr id="13" name="图片 12">
              <a:extLst>
                <a:ext uri="{FF2B5EF4-FFF2-40B4-BE49-F238E27FC236}">
                  <a16:creationId xmlns:a16="http://schemas.microsoft.com/office/drawing/2014/main" id="{52E166E8-18F3-448B-88DC-EEB4DE4DCBBB}"/>
                </a:ext>
              </a:extLst>
            </p:cNvPr>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14" name="图片 13">
              <a:extLst>
                <a:ext uri="{FF2B5EF4-FFF2-40B4-BE49-F238E27FC236}">
                  <a16:creationId xmlns:a16="http://schemas.microsoft.com/office/drawing/2014/main" id="{89C2C125-2F5B-4285-B6E3-D51D67FFE382}"/>
                </a:ext>
              </a:extLst>
            </p:cNvPr>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sp>
        <p:nvSpPr>
          <p:cNvPr id="15" name="MH_Entry_1">
            <a:extLst>
              <a:ext uri="{FF2B5EF4-FFF2-40B4-BE49-F238E27FC236}">
                <a16:creationId xmlns:a16="http://schemas.microsoft.com/office/drawing/2014/main" id="{4756A2D8-97EC-4A59-8A71-3FE418B3A3F7}"/>
              </a:ext>
            </a:extLst>
          </p:cNvPr>
          <p:cNvSpPr/>
          <p:nvPr>
            <p:custDataLst>
              <p:tags r:id="rId3"/>
            </p:custDataLst>
          </p:nvPr>
        </p:nvSpPr>
        <p:spPr>
          <a:xfrm>
            <a:off x="6721311" y="5250504"/>
            <a:ext cx="2342577"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600" spc="200" dirty="0">
                <a:solidFill>
                  <a:schemeClr val="bg1"/>
                </a:solidFill>
                <a:latin typeface="微软雅黑" panose="020B0503020204020204" pitchFamily="34" charset="-122"/>
                <a:ea typeface="微软雅黑" panose="020B0503020204020204" pitchFamily="34" charset="-122"/>
              </a:rPr>
              <a:t>2003087</a:t>
            </a:r>
            <a:endParaRPr lang="zh-CN" altLang="en-US" sz="1600" spc="200" dirty="0">
              <a:solidFill>
                <a:schemeClr val="bg1"/>
              </a:solidFill>
              <a:latin typeface="微软雅黑" panose="020B0503020204020204" pitchFamily="34" charset="-122"/>
              <a:ea typeface="微软雅黑" panose="020B0503020204020204" pitchFamily="34" charset="-122"/>
            </a:endParaRPr>
          </a:p>
        </p:txBody>
      </p:sp>
      <p:sp>
        <p:nvSpPr>
          <p:cNvPr id="16" name="MH_Number_1">
            <a:extLst>
              <a:ext uri="{FF2B5EF4-FFF2-40B4-BE49-F238E27FC236}">
                <a16:creationId xmlns:a16="http://schemas.microsoft.com/office/drawing/2014/main" id="{33BD2519-58E1-43B2-8713-0BCFE477DE94}"/>
              </a:ext>
            </a:extLst>
          </p:cNvPr>
          <p:cNvSpPr/>
          <p:nvPr>
            <p:custDataLst>
              <p:tags r:id="rId4"/>
            </p:custDataLst>
          </p:nvPr>
        </p:nvSpPr>
        <p:spPr>
          <a:xfrm>
            <a:off x="7585084" y="3412414"/>
            <a:ext cx="750179" cy="749672"/>
          </a:xfrm>
          <a:prstGeom prst="ellipse">
            <a:avLst/>
          </a:prstGeom>
          <a:noFill/>
          <a:ln w="12700">
            <a:solidFill>
              <a:srgbClr val="FE363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64B1512C-D222-4641-B3D7-980B6D52C7E8}"/>
              </a:ext>
            </a:extLst>
          </p:cNvPr>
          <p:cNvCxnSpPr>
            <a:cxnSpLocks/>
          </p:cNvCxnSpPr>
          <p:nvPr/>
        </p:nvCxnSpPr>
        <p:spPr>
          <a:xfrm>
            <a:off x="6984544" y="5215164"/>
            <a:ext cx="1897553"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18" name="雷锋PPT网 www.lfppt.com">
            <a:extLst>
              <a:ext uri="{FF2B5EF4-FFF2-40B4-BE49-F238E27FC236}">
                <a16:creationId xmlns:a16="http://schemas.microsoft.com/office/drawing/2014/main" id="{2EE7F48B-CF7A-40E7-825F-83187B133022}"/>
              </a:ext>
            </a:extLst>
          </p:cNvPr>
          <p:cNvSpPr/>
          <p:nvPr/>
        </p:nvSpPr>
        <p:spPr>
          <a:xfrm>
            <a:off x="6951284" y="4906199"/>
            <a:ext cx="2047359" cy="261610"/>
          </a:xfrm>
          <a:prstGeom prst="rect">
            <a:avLst/>
          </a:prstGeom>
        </p:spPr>
        <p:txBody>
          <a:bodyPr wrap="square">
            <a:spAutoFit/>
          </a:bodyPr>
          <a:lstStyle/>
          <a:p>
            <a:pPr algn="ctr"/>
            <a:r>
              <a:rPr lang="en-US" altLang="zh-CN" sz="1100">
                <a:solidFill>
                  <a:schemeClr val="bg1"/>
                </a:solidFill>
                <a:latin typeface="微软雅黑" panose="020B0503020204020204" pitchFamily="34" charset="-122"/>
                <a:ea typeface="微软雅黑" panose="020B0503020204020204" pitchFamily="34" charset="-122"/>
              </a:rPr>
              <a:t>SILVIA IKA NURMAYANTI</a:t>
            </a:r>
            <a:endParaRPr lang="zh-CN" altLang="en-US" sz="1100" dirty="0">
              <a:solidFill>
                <a:schemeClr val="bg1"/>
              </a:solidFill>
            </a:endParaRPr>
          </a:p>
        </p:txBody>
      </p:sp>
      <p:sp>
        <p:nvSpPr>
          <p:cNvPr id="34" name="文本框 33">
            <a:extLst>
              <a:ext uri="{FF2B5EF4-FFF2-40B4-BE49-F238E27FC236}">
                <a16:creationId xmlns:a16="http://schemas.microsoft.com/office/drawing/2014/main" id="{20653AF1-2773-4AE5-8A54-7C26BE43314F}"/>
              </a:ext>
            </a:extLst>
          </p:cNvPr>
          <p:cNvSpPr txBox="1"/>
          <p:nvPr/>
        </p:nvSpPr>
        <p:spPr>
          <a:xfrm>
            <a:off x="4776705" y="1521581"/>
            <a:ext cx="2721153" cy="276997"/>
          </a:xfrm>
          <a:prstGeom prst="rect">
            <a:avLst/>
          </a:prstGeom>
          <a:noFill/>
        </p:spPr>
        <p:txBody>
          <a:bodyPr wrap="square" rtlCol="0">
            <a:spAutoFit/>
          </a:bodyPr>
          <a:lstStyle/>
          <a:p>
            <a:pPr algn="dist"/>
            <a:r>
              <a:rPr lang="en-US" altLang="zh-CN" sz="1200" spc="400" dirty="0">
                <a:solidFill>
                  <a:schemeClr val="bg1"/>
                </a:solidFill>
                <a:latin typeface="微软雅黑" panose="020B0503020204020204" pitchFamily="34" charset="-122"/>
                <a:ea typeface="微软雅黑" panose="020B0503020204020204" pitchFamily="34" charset="-122"/>
              </a:rPr>
              <a:t>Nama Kelompok8</a:t>
            </a:r>
            <a:endParaRPr lang="zh-CN" altLang="en-US" sz="1200" spc="400" dirty="0">
              <a:solidFill>
                <a:schemeClr val="bg1"/>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B2C2392C-460C-4D1E-85EA-D143971EB9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09528" y="781089"/>
            <a:ext cx="1401536" cy="1567399"/>
          </a:xfrm>
          <a:prstGeom prst="rect">
            <a:avLst/>
          </a:prstGeom>
        </p:spPr>
      </p:pic>
      <p:pic>
        <p:nvPicPr>
          <p:cNvPr id="42" name="图片 41">
            <a:extLst>
              <a:ext uri="{FF2B5EF4-FFF2-40B4-BE49-F238E27FC236}">
                <a16:creationId xmlns:a16="http://schemas.microsoft.com/office/drawing/2014/main" id="{CB2E6A48-992B-4BB6-B02F-CC11CC60C21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8170132" y="869000"/>
            <a:ext cx="1169727" cy="1479488"/>
          </a:xfrm>
          <a:prstGeom prst="rect">
            <a:avLst/>
          </a:prstGeom>
        </p:spPr>
      </p:pic>
      <p:pic>
        <p:nvPicPr>
          <p:cNvPr id="44" name="图片 43">
            <a:extLst>
              <a:ext uri="{FF2B5EF4-FFF2-40B4-BE49-F238E27FC236}">
                <a16:creationId xmlns:a16="http://schemas.microsoft.com/office/drawing/2014/main" id="{6D74B5FA-8DB1-4C6D-8EC1-B29BF6D218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45112" y="1585108"/>
            <a:ext cx="1015384" cy="1191018"/>
          </a:xfrm>
          <a:prstGeom prst="rect">
            <a:avLst/>
          </a:prstGeom>
        </p:spPr>
      </p:pic>
      <p:pic>
        <p:nvPicPr>
          <p:cNvPr id="46" name="图片 45">
            <a:extLst>
              <a:ext uri="{FF2B5EF4-FFF2-40B4-BE49-F238E27FC236}">
                <a16:creationId xmlns:a16="http://schemas.microsoft.com/office/drawing/2014/main" id="{E8AECEF3-7DBD-46D9-9574-106C7E1E38C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5922" y="289356"/>
            <a:ext cx="1140769" cy="1635662"/>
          </a:xfrm>
          <a:prstGeom prst="rect">
            <a:avLst/>
          </a:prstGeom>
        </p:spPr>
      </p:pic>
      <p:pic>
        <p:nvPicPr>
          <p:cNvPr id="48" name="图片 47">
            <a:extLst>
              <a:ext uri="{FF2B5EF4-FFF2-40B4-BE49-F238E27FC236}">
                <a16:creationId xmlns:a16="http://schemas.microsoft.com/office/drawing/2014/main" id="{D79FFAC6-E1A8-471D-8AD7-84C1760BD3C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224145" y="5922916"/>
            <a:ext cx="1623332" cy="1126666"/>
          </a:xfrm>
          <a:prstGeom prst="rect">
            <a:avLst/>
          </a:prstGeom>
        </p:spPr>
      </p:pic>
      <p:pic>
        <p:nvPicPr>
          <p:cNvPr id="50" name="图片 49">
            <a:extLst>
              <a:ext uri="{FF2B5EF4-FFF2-40B4-BE49-F238E27FC236}">
                <a16:creationId xmlns:a16="http://schemas.microsoft.com/office/drawing/2014/main" id="{B7570246-3C19-4094-ADE2-7B4C5FC827B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32942" y="1233039"/>
            <a:ext cx="750179" cy="1005559"/>
          </a:xfrm>
          <a:prstGeom prst="rect">
            <a:avLst/>
          </a:prstGeom>
        </p:spPr>
      </p:pic>
      <p:pic>
        <p:nvPicPr>
          <p:cNvPr id="52" name="图片 51">
            <a:extLst>
              <a:ext uri="{FF2B5EF4-FFF2-40B4-BE49-F238E27FC236}">
                <a16:creationId xmlns:a16="http://schemas.microsoft.com/office/drawing/2014/main" id="{1390435C-F6C9-4135-AE21-B2BFFE1350E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21517" y="2258176"/>
            <a:ext cx="616223" cy="1170824"/>
          </a:xfrm>
          <a:prstGeom prst="rect">
            <a:avLst/>
          </a:prstGeom>
        </p:spPr>
      </p:pic>
      <p:pic>
        <p:nvPicPr>
          <p:cNvPr id="54" name="图片 53">
            <a:extLst>
              <a:ext uri="{FF2B5EF4-FFF2-40B4-BE49-F238E27FC236}">
                <a16:creationId xmlns:a16="http://schemas.microsoft.com/office/drawing/2014/main" id="{9943AA6F-2125-4E70-91B4-607008F5A33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5467" y="536373"/>
            <a:ext cx="1271004" cy="1067863"/>
          </a:xfrm>
          <a:prstGeom prst="rect">
            <a:avLst/>
          </a:prstGeom>
        </p:spPr>
      </p:pic>
      <p:pic>
        <p:nvPicPr>
          <p:cNvPr id="56" name="图片 55">
            <a:extLst>
              <a:ext uri="{FF2B5EF4-FFF2-40B4-BE49-F238E27FC236}">
                <a16:creationId xmlns:a16="http://schemas.microsoft.com/office/drawing/2014/main" id="{F771300F-8C08-4EC9-9DE0-81701EA85B9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57986" y="6295146"/>
            <a:ext cx="2339334" cy="1365046"/>
          </a:xfrm>
          <a:prstGeom prst="rect">
            <a:avLst/>
          </a:prstGeom>
        </p:spPr>
      </p:pic>
      <p:sp>
        <p:nvSpPr>
          <p:cNvPr id="45" name="文本框 33">
            <a:extLst>
              <a:ext uri="{FF2B5EF4-FFF2-40B4-BE49-F238E27FC236}">
                <a16:creationId xmlns:a16="http://schemas.microsoft.com/office/drawing/2014/main" id="{4811687E-C133-4F42-B05D-814C4E6F501A}"/>
              </a:ext>
            </a:extLst>
          </p:cNvPr>
          <p:cNvSpPr txBox="1"/>
          <p:nvPr/>
        </p:nvSpPr>
        <p:spPr>
          <a:xfrm>
            <a:off x="4773338" y="1965838"/>
            <a:ext cx="2721153" cy="276997"/>
          </a:xfrm>
          <a:prstGeom prst="rect">
            <a:avLst/>
          </a:prstGeom>
          <a:noFill/>
        </p:spPr>
        <p:txBody>
          <a:bodyPr wrap="square" rtlCol="0">
            <a:spAutoFit/>
          </a:bodyPr>
          <a:lstStyle/>
          <a:p>
            <a:pPr algn="just"/>
            <a:r>
              <a:rPr lang="en-US" altLang="zh-CN" sz="1200" spc="400">
                <a:solidFill>
                  <a:schemeClr val="bg1"/>
                </a:solidFill>
                <a:latin typeface="微软雅黑" panose="020B0503020204020204" pitchFamily="34" charset="-122"/>
                <a:ea typeface="微软雅黑" panose="020B0503020204020204" pitchFamily="34" charset="-122"/>
              </a:rPr>
              <a:t>	Vmart</a:t>
            </a:r>
            <a:endParaRPr lang="zh-CN" altLang="en-US" sz="1200" spc="400" dirty="0">
              <a:solidFill>
                <a:schemeClr val="bg1"/>
              </a:solidFill>
              <a:latin typeface="微软雅黑" panose="020B0503020204020204" pitchFamily="34" charset="-122"/>
              <a:ea typeface="微软雅黑" panose="020B0503020204020204" pitchFamily="34" charset="-122"/>
            </a:endParaRPr>
          </a:p>
        </p:txBody>
      </p:sp>
      <p:sp>
        <p:nvSpPr>
          <p:cNvPr id="30" name="矩形 10">
            <a:extLst>
              <a:ext uri="{FF2B5EF4-FFF2-40B4-BE49-F238E27FC236}">
                <a16:creationId xmlns:a16="http://schemas.microsoft.com/office/drawing/2014/main" id="{483AD3C6-1C7E-4C21-B16C-06AB63DFD453}"/>
              </a:ext>
            </a:extLst>
          </p:cNvPr>
          <p:cNvSpPr/>
          <p:nvPr/>
        </p:nvSpPr>
        <p:spPr>
          <a:xfrm>
            <a:off x="3781319" y="4929841"/>
            <a:ext cx="2047359" cy="261610"/>
          </a:xfrm>
          <a:prstGeom prst="rect">
            <a:avLst/>
          </a:prstGeom>
        </p:spPr>
        <p:txBody>
          <a:bodyPr wrap="square">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ALDI NURHANUDIN</a:t>
            </a:r>
            <a:endParaRPr lang="zh-CN" altLang="en-US" sz="1100" dirty="0">
              <a:solidFill>
                <a:schemeClr val="bg1"/>
              </a:solidFill>
            </a:endParaRPr>
          </a:p>
        </p:txBody>
      </p:sp>
    </p:spTree>
    <p:extLst>
      <p:ext uri="{BB962C8B-B14F-4D97-AF65-F5344CB8AC3E}">
        <p14:creationId xmlns:p14="http://schemas.microsoft.com/office/powerpoint/2010/main" val="3799868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2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16" presetClass="entr" presetSubtype="37" fill="hold" nodeType="with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barn(outVertical)">
                                      <p:cBhvr>
                                        <p:cTn id="20" dur="500"/>
                                        <p:tgtEl>
                                          <p:spTgt spid="10"/>
                                        </p:tgtEl>
                                      </p:cBhvr>
                                    </p:animEffect>
                                  </p:childTnLst>
                                </p:cTn>
                              </p:par>
                            </p:childTnLst>
                          </p:cTn>
                        </p:par>
                        <p:par>
                          <p:cTn id="21" fill="hold">
                            <p:stCondLst>
                              <p:cond delay="35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par>
                          <p:cTn id="27" fill="hold">
                            <p:stCondLst>
                              <p:cond delay="4000"/>
                            </p:stCondLst>
                            <p:childTnLst>
                              <p:par>
                                <p:cTn id="28" presetID="2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16" presetClass="entr" presetSubtype="37" fill="hold" nodeType="withEffect">
                                  <p:stCondLst>
                                    <p:cond delay="500"/>
                                  </p:stCondLst>
                                  <p:childTnLst>
                                    <p:set>
                                      <p:cBhvr>
                                        <p:cTn id="32" dur="1" fill="hold">
                                          <p:stCondLst>
                                            <p:cond delay="0"/>
                                          </p:stCondLst>
                                        </p:cTn>
                                        <p:tgtEl>
                                          <p:spTgt spid="17"/>
                                        </p:tgtEl>
                                        <p:attrNameLst>
                                          <p:attrName>style.visibility</p:attrName>
                                        </p:attrNameLst>
                                      </p:cBhvr>
                                      <p:to>
                                        <p:strVal val="visible"/>
                                      </p:to>
                                    </p:set>
                                    <p:animEffect transition="in" filter="barn(outVertical)">
                                      <p:cBhvr>
                                        <p:cTn id="33" dur="500"/>
                                        <p:tgtEl>
                                          <p:spTgt spid="1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5" grpId="0"/>
      <p:bldP spid="16" grpId="0" animBg="1"/>
      <p:bldP spid="18"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E34940B-6880-45F0-A64D-737F1A619D85}"/>
              </a:ext>
            </a:extLst>
          </p:cNvPr>
          <p:cNvSpPr txBox="1"/>
          <p:nvPr/>
        </p:nvSpPr>
        <p:spPr>
          <a:xfrm>
            <a:off x="4475631" y="4137266"/>
            <a:ext cx="3242441" cy="769441"/>
          </a:xfrm>
          <a:prstGeom prst="rect">
            <a:avLst/>
          </a:prstGeom>
          <a:noFill/>
        </p:spPr>
        <p:txBody>
          <a:bodyPr wrap="square" rtlCol="0">
            <a:spAutoFit/>
          </a:bodyPr>
          <a:lstStyle/>
          <a:p>
            <a:pPr algn="dist"/>
            <a:endParaRPr lang="zh-CN" altLang="en-US" sz="4400" dirty="0">
              <a:ln w="76200">
                <a:noFill/>
              </a:ln>
              <a:solidFill>
                <a:schemeClr val="bg1"/>
              </a:solidFill>
              <a:latin typeface="叶根友钢笔行书升级版" panose="02010601030101010101" pitchFamily="2" charset="-122"/>
              <a:ea typeface="叶根友钢笔行书升级版" panose="02010601030101010101" pitchFamily="2" charset="-122"/>
            </a:endParaRPr>
          </a:p>
        </p:txBody>
      </p:sp>
      <p:cxnSp>
        <p:nvCxnSpPr>
          <p:cNvPr id="5" name="直接连接符 4">
            <a:extLst>
              <a:ext uri="{FF2B5EF4-FFF2-40B4-BE49-F238E27FC236}">
                <a16:creationId xmlns:a16="http://schemas.microsoft.com/office/drawing/2014/main" id="{D136ED26-6113-4433-9958-0B03CC00AC36}"/>
              </a:ext>
            </a:extLst>
          </p:cNvPr>
          <p:cNvCxnSpPr>
            <a:cxnSpLocks/>
          </p:cNvCxnSpPr>
          <p:nvPr/>
        </p:nvCxnSpPr>
        <p:spPr>
          <a:xfrm>
            <a:off x="369298" y="651957"/>
            <a:ext cx="3109604" cy="0"/>
          </a:xfrm>
          <a:prstGeom prst="line">
            <a:avLst/>
          </a:prstGeom>
          <a:ln>
            <a:solidFill>
              <a:srgbClr val="FFE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78B7393-A5E6-48BF-8075-91A875607DDF}"/>
              </a:ext>
            </a:extLst>
          </p:cNvPr>
          <p:cNvSpPr/>
          <p:nvPr/>
        </p:nvSpPr>
        <p:spPr>
          <a:xfrm>
            <a:off x="-478821" y="702987"/>
            <a:ext cx="4074058" cy="2920671"/>
          </a:xfrm>
          <a:prstGeom prst="rect">
            <a:avLst/>
          </a:prstGeom>
        </p:spPr>
        <p:txBody>
          <a:bodyPr wrap="square">
            <a:spAutoFit/>
          </a:bodyPr>
          <a:lstStyle/>
          <a:p>
            <a:pPr marL="640080" marR="80645">
              <a:lnSpc>
                <a:spcPct val="148000"/>
              </a:lnSpc>
              <a:spcBef>
                <a:spcPts val="5"/>
              </a:spcBef>
              <a:spcAft>
                <a:spcPts val="1000"/>
              </a:spcAft>
              <a:tabLst>
                <a:tab pos="642620" algn="l"/>
                <a:tab pos="643255" algn="l"/>
                <a:tab pos="1574165" algn="l"/>
                <a:tab pos="2393950" algn="l"/>
                <a:tab pos="2967990" algn="l"/>
              </a:tabLst>
            </a:pP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class diagram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adalah</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jenis</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diagram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struktur</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statis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dalam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UML yang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menggambarkan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struktur</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sistem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dengan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menunjukkan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sistem</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class</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atributnya</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metode</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dan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hubungan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antar</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objek</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D"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图片 8">
            <a:extLst>
              <a:ext uri="{FF2B5EF4-FFF2-40B4-BE49-F238E27FC236}">
                <a16:creationId xmlns:a16="http://schemas.microsoft.com/office/drawing/2014/main" id="{12B5B86A-CCF0-42CE-A72A-D72B2DA0E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2945" y="5410675"/>
            <a:ext cx="1623332" cy="1126666"/>
          </a:xfrm>
          <a:prstGeom prst="rect">
            <a:avLst/>
          </a:prstGeom>
        </p:spPr>
      </p:pic>
      <p:pic>
        <p:nvPicPr>
          <p:cNvPr id="10" name="图片 9">
            <a:extLst>
              <a:ext uri="{FF2B5EF4-FFF2-40B4-BE49-F238E27FC236}">
                <a16:creationId xmlns:a16="http://schemas.microsoft.com/office/drawing/2014/main" id="{0C8924FD-05D2-4654-AEBE-5AD9CA463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958" y="2854077"/>
            <a:ext cx="957300" cy="1283189"/>
          </a:xfrm>
          <a:prstGeom prst="rect">
            <a:avLst/>
          </a:prstGeom>
        </p:spPr>
      </p:pic>
      <p:pic>
        <p:nvPicPr>
          <p:cNvPr id="11" name="图片 10">
            <a:extLst>
              <a:ext uri="{FF2B5EF4-FFF2-40B4-BE49-F238E27FC236}">
                <a16:creationId xmlns:a16="http://schemas.microsoft.com/office/drawing/2014/main" id="{E6891553-DF47-4638-BA29-BFA5EA471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53" y="4564657"/>
            <a:ext cx="1038254" cy="1972684"/>
          </a:xfrm>
          <a:prstGeom prst="rect">
            <a:avLst/>
          </a:prstGeom>
        </p:spPr>
      </p:pic>
      <p:pic>
        <p:nvPicPr>
          <p:cNvPr id="12" name="图片 11">
            <a:extLst>
              <a:ext uri="{FF2B5EF4-FFF2-40B4-BE49-F238E27FC236}">
                <a16:creationId xmlns:a16="http://schemas.microsoft.com/office/drawing/2014/main" id="{8D40CE36-C6D9-4822-A0D0-9A59C35397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5896" y="2145811"/>
            <a:ext cx="1271004" cy="1067863"/>
          </a:xfrm>
          <a:prstGeom prst="rect">
            <a:avLst/>
          </a:prstGeom>
        </p:spPr>
      </p:pic>
      <p:pic>
        <p:nvPicPr>
          <p:cNvPr id="13" name="图片 12">
            <a:extLst>
              <a:ext uri="{FF2B5EF4-FFF2-40B4-BE49-F238E27FC236}">
                <a16:creationId xmlns:a16="http://schemas.microsoft.com/office/drawing/2014/main" id="{7E44ACFA-4B4F-42BE-9435-2A7F01707E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2631" y="5242200"/>
            <a:ext cx="1038254" cy="1121448"/>
          </a:xfrm>
          <a:prstGeom prst="rect">
            <a:avLst/>
          </a:prstGeom>
        </p:spPr>
      </p:pic>
      <p:pic>
        <p:nvPicPr>
          <p:cNvPr id="14" name="图片 13">
            <a:extLst>
              <a:ext uri="{FF2B5EF4-FFF2-40B4-BE49-F238E27FC236}">
                <a16:creationId xmlns:a16="http://schemas.microsoft.com/office/drawing/2014/main" id="{91F273D4-25A0-4A5C-987D-910AD2A88F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2631" y="3468154"/>
            <a:ext cx="846542" cy="569033"/>
          </a:xfrm>
          <a:prstGeom prst="rect">
            <a:avLst/>
          </a:prstGeom>
        </p:spPr>
      </p:pic>
      <p:pic>
        <p:nvPicPr>
          <p:cNvPr id="15" name="图片 14">
            <a:extLst>
              <a:ext uri="{FF2B5EF4-FFF2-40B4-BE49-F238E27FC236}">
                <a16:creationId xmlns:a16="http://schemas.microsoft.com/office/drawing/2014/main" id="{04E36734-1952-468C-ABEF-7FA2731B69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091" y="1680619"/>
            <a:ext cx="877751" cy="1283945"/>
          </a:xfrm>
          <a:prstGeom prst="rect">
            <a:avLst/>
          </a:prstGeom>
        </p:spPr>
      </p:pic>
      <p:pic>
        <p:nvPicPr>
          <p:cNvPr id="16" name="图片 15">
            <a:extLst>
              <a:ext uri="{FF2B5EF4-FFF2-40B4-BE49-F238E27FC236}">
                <a16:creationId xmlns:a16="http://schemas.microsoft.com/office/drawing/2014/main" id="{DF2F2FC7-9485-450A-84E3-14D27A789B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7798" y="1124257"/>
            <a:ext cx="714379" cy="759161"/>
          </a:xfrm>
          <a:prstGeom prst="rect">
            <a:avLst/>
          </a:prstGeom>
        </p:spPr>
      </p:pic>
      <p:pic>
        <p:nvPicPr>
          <p:cNvPr id="17" name="图片 16">
            <a:extLst>
              <a:ext uri="{FF2B5EF4-FFF2-40B4-BE49-F238E27FC236}">
                <a16:creationId xmlns:a16="http://schemas.microsoft.com/office/drawing/2014/main" id="{509BC09B-C756-4A61-85B6-F702EDB336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47524" y="861866"/>
            <a:ext cx="695424" cy="753889"/>
          </a:xfrm>
          <a:prstGeom prst="rect">
            <a:avLst/>
          </a:prstGeom>
        </p:spPr>
      </p:pic>
      <p:sp>
        <p:nvSpPr>
          <p:cNvPr id="18" name="矩形 5">
            <a:extLst>
              <a:ext uri="{FF2B5EF4-FFF2-40B4-BE49-F238E27FC236}">
                <a16:creationId xmlns:a16="http://schemas.microsoft.com/office/drawing/2014/main" id="{FC0AE2ED-8A42-42DF-A834-68FFBBFCF803}"/>
              </a:ext>
            </a:extLst>
          </p:cNvPr>
          <p:cNvSpPr/>
          <p:nvPr/>
        </p:nvSpPr>
        <p:spPr>
          <a:xfrm>
            <a:off x="283355" y="43196"/>
            <a:ext cx="3311881" cy="419795"/>
          </a:xfrm>
          <a:prstGeom prst="rect">
            <a:avLst/>
          </a:prstGeom>
        </p:spPr>
        <p:txBody>
          <a:bodyPr wrap="square">
            <a:spAutoFit/>
          </a:bodyPr>
          <a:lstStyle/>
          <a:p>
            <a:pPr marR="80645" lvl="0">
              <a:lnSpc>
                <a:spcPct val="148000"/>
              </a:lnSpc>
              <a:spcBef>
                <a:spcPts val="5"/>
              </a:spcBef>
              <a:spcAft>
                <a:spcPts val="1000"/>
              </a:spcAft>
              <a:tabLst>
                <a:tab pos="642620" algn="l"/>
                <a:tab pos="643255" algn="l"/>
                <a:tab pos="1574165" algn="l"/>
                <a:tab pos="2393950" algn="l"/>
                <a:tab pos="2967990" algn="l"/>
              </a:tabLst>
            </a:pPr>
            <a:r>
              <a:rPr lang="en-US" sz="1600" b="1" dirty="0">
                <a:effectLst/>
                <a:latin typeface="Calibri" panose="020F0502020204030204" pitchFamily="34" charset="0"/>
                <a:ea typeface="Calibri" panose="020F0502020204030204" pitchFamily="34" charset="0"/>
                <a:cs typeface="Times New Roman" panose="02020603050405020304" pitchFamily="18" charset="0"/>
              </a:rPr>
              <a:t>	Class Diagram Customer</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B0C35B82-1C29-461C-B6D7-9751AB3F6184}"/>
              </a:ext>
            </a:extLst>
          </p:cNvPr>
          <p:cNvSpPr>
            <a:spLocks noChangeArrowheads="1"/>
          </p:cNvSpPr>
          <p:nvPr/>
        </p:nvSpPr>
        <p:spPr bwMode="auto">
          <a:xfrm flipV="1">
            <a:off x="7381123" y="-904356"/>
            <a:ext cx="9337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3" name="Rectangle 2">
            <a:extLst>
              <a:ext uri="{FF2B5EF4-FFF2-40B4-BE49-F238E27FC236}">
                <a16:creationId xmlns:a16="http://schemas.microsoft.com/office/drawing/2014/main" id="{CD702F08-92D8-48B3-9E1D-48C472920BA5}"/>
              </a:ext>
            </a:extLst>
          </p:cNvPr>
          <p:cNvSpPr>
            <a:spLocks noChangeArrowheads="1"/>
          </p:cNvSpPr>
          <p:nvPr/>
        </p:nvSpPr>
        <p:spPr bwMode="auto">
          <a:xfrm>
            <a:off x="3862667" y="494351"/>
            <a:ext cx="140843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19" name="Picture 18">
            <a:extLst>
              <a:ext uri="{FF2B5EF4-FFF2-40B4-BE49-F238E27FC236}">
                <a16:creationId xmlns:a16="http://schemas.microsoft.com/office/drawing/2014/main" id="{D965485D-0965-489E-AB60-7B1F440AB5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41783" y="861866"/>
            <a:ext cx="8257394" cy="5577619"/>
          </a:xfrm>
          <a:prstGeom prst="rect">
            <a:avLst/>
          </a:prstGeom>
        </p:spPr>
      </p:pic>
    </p:spTree>
    <p:extLst>
      <p:ext uri="{BB962C8B-B14F-4D97-AF65-F5344CB8AC3E}">
        <p14:creationId xmlns:p14="http://schemas.microsoft.com/office/powerpoint/2010/main" val="363241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grpId="0" nodeType="withEffect" nodePh="1">
                                  <p:stCondLst>
                                    <p:cond delay="10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E34940B-6880-45F0-A64D-737F1A619D85}"/>
              </a:ext>
            </a:extLst>
          </p:cNvPr>
          <p:cNvSpPr txBox="1"/>
          <p:nvPr/>
        </p:nvSpPr>
        <p:spPr>
          <a:xfrm>
            <a:off x="4475631" y="4137266"/>
            <a:ext cx="3242441" cy="769441"/>
          </a:xfrm>
          <a:prstGeom prst="rect">
            <a:avLst/>
          </a:prstGeom>
          <a:noFill/>
        </p:spPr>
        <p:txBody>
          <a:bodyPr wrap="square" rtlCol="0">
            <a:spAutoFit/>
          </a:bodyPr>
          <a:lstStyle/>
          <a:p>
            <a:pPr algn="dist"/>
            <a:endParaRPr lang="zh-CN" altLang="en-US" sz="4400" dirty="0">
              <a:ln w="76200">
                <a:noFill/>
              </a:ln>
              <a:solidFill>
                <a:schemeClr val="bg1"/>
              </a:solidFill>
              <a:latin typeface="叶根友钢笔行书升级版" panose="02010601030101010101" pitchFamily="2" charset="-122"/>
              <a:ea typeface="叶根友钢笔行书升级版" panose="02010601030101010101" pitchFamily="2" charset="-122"/>
            </a:endParaRPr>
          </a:p>
        </p:txBody>
      </p:sp>
      <p:cxnSp>
        <p:nvCxnSpPr>
          <p:cNvPr id="5" name="直接连接符 4">
            <a:extLst>
              <a:ext uri="{FF2B5EF4-FFF2-40B4-BE49-F238E27FC236}">
                <a16:creationId xmlns:a16="http://schemas.microsoft.com/office/drawing/2014/main" id="{D136ED26-6113-4433-9958-0B03CC00AC36}"/>
              </a:ext>
            </a:extLst>
          </p:cNvPr>
          <p:cNvCxnSpPr>
            <a:cxnSpLocks/>
          </p:cNvCxnSpPr>
          <p:nvPr/>
        </p:nvCxnSpPr>
        <p:spPr>
          <a:xfrm>
            <a:off x="369298" y="651957"/>
            <a:ext cx="3109604" cy="0"/>
          </a:xfrm>
          <a:prstGeom prst="line">
            <a:avLst/>
          </a:prstGeom>
          <a:ln>
            <a:solidFill>
              <a:srgbClr val="FFE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78B7393-A5E6-48BF-8075-91A875607DDF}"/>
              </a:ext>
            </a:extLst>
          </p:cNvPr>
          <p:cNvSpPr/>
          <p:nvPr/>
        </p:nvSpPr>
        <p:spPr>
          <a:xfrm>
            <a:off x="230511" y="761787"/>
            <a:ext cx="11179017" cy="1474250"/>
          </a:xfrm>
          <a:prstGeom prst="rect">
            <a:avLst/>
          </a:prstGeom>
        </p:spPr>
        <p:txBody>
          <a:bodyPr wrap="square">
            <a:spAutoFit/>
          </a:bodyPr>
          <a:lstStyle/>
          <a:p>
            <a:pPr>
              <a:lnSpc>
                <a:spcPct val="115000"/>
              </a:lnSpc>
              <a:spcAft>
                <a:spcPts val="1000"/>
              </a:spcAft>
            </a:pP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Diagram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Konteks</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adalah</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sebuah</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diagram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sederhana</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yang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menggambarkan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hubungan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antara</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entity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luar</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masukan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dan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keluaran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dari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sistem</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Diagram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konteks</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direpresentasikan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dengan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lingkaran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tunggal</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yang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mewakili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keseluruhan</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sistem</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t>
            </a:r>
            <a:endParaRPr lang="en-ID"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Dibawah</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ini</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adalah</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Diagram </a:t>
            </a:r>
            <a:r>
              <a:rPr lang="en-US" sz="1800" dirty="0" err="1">
                <a:solidFill>
                  <a:schemeClr val="bg1"/>
                </a:solidFill>
                <a:effectLst/>
                <a:latin typeface="Arial" panose="020B0604020202020204" pitchFamily="34" charset="0"/>
                <a:ea typeface="Calibri" panose="020F0502020204030204" pitchFamily="34" charset="0"/>
                <a:cs typeface="Times New Roman" panose="02020603050405020304" pitchFamily="18" charset="0"/>
              </a:rPr>
              <a:t>Konteks</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endParaRPr lang="en-ID"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图片 8">
            <a:extLst>
              <a:ext uri="{FF2B5EF4-FFF2-40B4-BE49-F238E27FC236}">
                <a16:creationId xmlns:a16="http://schemas.microsoft.com/office/drawing/2014/main" id="{12B5B86A-CCF0-42CE-A72A-D72B2DA0E3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2945" y="5410675"/>
            <a:ext cx="1623332" cy="1126666"/>
          </a:xfrm>
          <a:prstGeom prst="rect">
            <a:avLst/>
          </a:prstGeom>
        </p:spPr>
      </p:pic>
      <p:pic>
        <p:nvPicPr>
          <p:cNvPr id="10" name="图片 9">
            <a:extLst>
              <a:ext uri="{FF2B5EF4-FFF2-40B4-BE49-F238E27FC236}">
                <a16:creationId xmlns:a16="http://schemas.microsoft.com/office/drawing/2014/main" id="{0C8924FD-05D2-4654-AEBE-5AD9CA463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958" y="2854077"/>
            <a:ext cx="957300" cy="1283189"/>
          </a:xfrm>
          <a:prstGeom prst="rect">
            <a:avLst/>
          </a:prstGeom>
        </p:spPr>
      </p:pic>
      <p:pic>
        <p:nvPicPr>
          <p:cNvPr id="11" name="图片 10">
            <a:extLst>
              <a:ext uri="{FF2B5EF4-FFF2-40B4-BE49-F238E27FC236}">
                <a16:creationId xmlns:a16="http://schemas.microsoft.com/office/drawing/2014/main" id="{E6891553-DF47-4638-BA29-BFA5EA471F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453" y="4564657"/>
            <a:ext cx="1038254" cy="1972684"/>
          </a:xfrm>
          <a:prstGeom prst="rect">
            <a:avLst/>
          </a:prstGeom>
        </p:spPr>
      </p:pic>
      <p:pic>
        <p:nvPicPr>
          <p:cNvPr id="12" name="图片 11">
            <a:extLst>
              <a:ext uri="{FF2B5EF4-FFF2-40B4-BE49-F238E27FC236}">
                <a16:creationId xmlns:a16="http://schemas.microsoft.com/office/drawing/2014/main" id="{8D40CE36-C6D9-4822-A0D0-9A59C35397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5896" y="2145811"/>
            <a:ext cx="1271004" cy="1067863"/>
          </a:xfrm>
          <a:prstGeom prst="rect">
            <a:avLst/>
          </a:prstGeom>
        </p:spPr>
      </p:pic>
      <p:pic>
        <p:nvPicPr>
          <p:cNvPr id="13" name="图片 12">
            <a:extLst>
              <a:ext uri="{FF2B5EF4-FFF2-40B4-BE49-F238E27FC236}">
                <a16:creationId xmlns:a16="http://schemas.microsoft.com/office/drawing/2014/main" id="{7E44ACFA-4B4F-42BE-9435-2A7F01707E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2631" y="5242200"/>
            <a:ext cx="1038254" cy="1121448"/>
          </a:xfrm>
          <a:prstGeom prst="rect">
            <a:avLst/>
          </a:prstGeom>
        </p:spPr>
      </p:pic>
      <p:pic>
        <p:nvPicPr>
          <p:cNvPr id="14" name="图片 13">
            <a:extLst>
              <a:ext uri="{FF2B5EF4-FFF2-40B4-BE49-F238E27FC236}">
                <a16:creationId xmlns:a16="http://schemas.microsoft.com/office/drawing/2014/main" id="{91F273D4-25A0-4A5C-987D-910AD2A88FF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2631" y="3468154"/>
            <a:ext cx="846542" cy="569033"/>
          </a:xfrm>
          <a:prstGeom prst="rect">
            <a:avLst/>
          </a:prstGeom>
        </p:spPr>
      </p:pic>
      <p:pic>
        <p:nvPicPr>
          <p:cNvPr id="15" name="图片 14">
            <a:extLst>
              <a:ext uri="{FF2B5EF4-FFF2-40B4-BE49-F238E27FC236}">
                <a16:creationId xmlns:a16="http://schemas.microsoft.com/office/drawing/2014/main" id="{04E36734-1952-468C-ABEF-7FA2731B69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091" y="1680619"/>
            <a:ext cx="877751" cy="1283945"/>
          </a:xfrm>
          <a:prstGeom prst="rect">
            <a:avLst/>
          </a:prstGeom>
        </p:spPr>
      </p:pic>
      <p:pic>
        <p:nvPicPr>
          <p:cNvPr id="16" name="图片 15">
            <a:extLst>
              <a:ext uri="{FF2B5EF4-FFF2-40B4-BE49-F238E27FC236}">
                <a16:creationId xmlns:a16="http://schemas.microsoft.com/office/drawing/2014/main" id="{DF2F2FC7-9485-450A-84E3-14D27A789B8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07798" y="1124257"/>
            <a:ext cx="714379" cy="759161"/>
          </a:xfrm>
          <a:prstGeom prst="rect">
            <a:avLst/>
          </a:prstGeom>
        </p:spPr>
      </p:pic>
      <p:pic>
        <p:nvPicPr>
          <p:cNvPr id="17" name="图片 16">
            <a:extLst>
              <a:ext uri="{FF2B5EF4-FFF2-40B4-BE49-F238E27FC236}">
                <a16:creationId xmlns:a16="http://schemas.microsoft.com/office/drawing/2014/main" id="{509BC09B-C756-4A61-85B6-F702EDB3362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47524" y="861866"/>
            <a:ext cx="695424" cy="753889"/>
          </a:xfrm>
          <a:prstGeom prst="rect">
            <a:avLst/>
          </a:prstGeom>
        </p:spPr>
      </p:pic>
      <p:sp>
        <p:nvSpPr>
          <p:cNvPr id="18" name="矩形 5">
            <a:extLst>
              <a:ext uri="{FF2B5EF4-FFF2-40B4-BE49-F238E27FC236}">
                <a16:creationId xmlns:a16="http://schemas.microsoft.com/office/drawing/2014/main" id="{FC0AE2ED-8A42-42DF-A834-68FFBBFCF803}"/>
              </a:ext>
            </a:extLst>
          </p:cNvPr>
          <p:cNvSpPr/>
          <p:nvPr/>
        </p:nvSpPr>
        <p:spPr>
          <a:xfrm>
            <a:off x="913693" y="128779"/>
            <a:ext cx="3311881" cy="383759"/>
          </a:xfrm>
          <a:prstGeom prst="rect">
            <a:avLst/>
          </a:prstGeom>
        </p:spPr>
        <p:txBody>
          <a:bodyPr wrap="square">
            <a:spAutoFit/>
          </a:bodyPr>
          <a:lstStyle/>
          <a:p>
            <a:pPr marL="410845">
              <a:lnSpc>
                <a:spcPct val="115000"/>
              </a:lnSpc>
              <a:spcBef>
                <a:spcPts val="5"/>
              </a:spcBef>
              <a:spcAft>
                <a:spcPts val="0"/>
              </a:spcAft>
              <a:tabLst>
                <a:tab pos="411480" algn="l"/>
              </a:tabLst>
            </a:pPr>
            <a:r>
              <a:rPr lang="en-US" b="1" i="1" dirty="0">
                <a:solidFill>
                  <a:schemeClr val="bg1"/>
                </a:solidFill>
                <a:latin typeface="Cambria" panose="02040503050406030204" pitchFamily="18" charset="0"/>
                <a:ea typeface="Times New Roman" panose="02020603050405020304" pitchFamily="18" charset="0"/>
                <a:cs typeface="Times New Roman" panose="02020603050405020304" pitchFamily="18" charset="0"/>
              </a:rPr>
              <a:t>Diagram </a:t>
            </a:r>
            <a:r>
              <a:rPr lang="en-US" b="1" i="1" dirty="0" err="1">
                <a:solidFill>
                  <a:schemeClr val="bg1"/>
                </a:solidFill>
                <a:latin typeface="Cambria" panose="02040503050406030204" pitchFamily="18" charset="0"/>
                <a:ea typeface="Times New Roman" panose="02020603050405020304" pitchFamily="18" charset="0"/>
                <a:cs typeface="Times New Roman" panose="02020603050405020304" pitchFamily="18" charset="0"/>
              </a:rPr>
              <a:t>Konteks</a:t>
            </a:r>
            <a:endParaRPr lang="en-ID" sz="1800" b="1"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2" name="Rectangle 2">
            <a:extLst>
              <a:ext uri="{FF2B5EF4-FFF2-40B4-BE49-F238E27FC236}">
                <a16:creationId xmlns:a16="http://schemas.microsoft.com/office/drawing/2014/main" id="{B0C35B82-1C29-461C-B6D7-9751AB3F6184}"/>
              </a:ext>
            </a:extLst>
          </p:cNvPr>
          <p:cNvSpPr>
            <a:spLocks noChangeArrowheads="1"/>
          </p:cNvSpPr>
          <p:nvPr/>
        </p:nvSpPr>
        <p:spPr bwMode="auto">
          <a:xfrm flipV="1">
            <a:off x="7381123" y="-904356"/>
            <a:ext cx="933734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pic>
        <p:nvPicPr>
          <p:cNvPr id="19" name="Picture 18">
            <a:extLst>
              <a:ext uri="{FF2B5EF4-FFF2-40B4-BE49-F238E27FC236}">
                <a16:creationId xmlns:a16="http://schemas.microsoft.com/office/drawing/2014/main" id="{4125B1CC-92AE-4065-BD31-B4543CDE243A}"/>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01831" y="2534587"/>
            <a:ext cx="10636375" cy="3874629"/>
          </a:xfrm>
          <a:prstGeom prst="rect">
            <a:avLst/>
          </a:prstGeom>
          <a:noFill/>
          <a:ln>
            <a:noFill/>
          </a:ln>
        </p:spPr>
      </p:pic>
    </p:spTree>
    <p:extLst>
      <p:ext uri="{BB962C8B-B14F-4D97-AF65-F5344CB8AC3E}">
        <p14:creationId xmlns:p14="http://schemas.microsoft.com/office/powerpoint/2010/main" val="3162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grpId="0" nodeType="withEffect" nodePh="1">
                                  <p:stCondLst>
                                    <p:cond delay="1000"/>
                                  </p:stCondLst>
                                  <p:endCondLst>
                                    <p:cond evt="begin" delay="0">
                                      <p:tn val="8"/>
                                    </p:cond>
                                  </p:end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91A39D0-9C43-44D7-B779-220BBDB6F18E}"/>
              </a:ext>
            </a:extLst>
          </p:cNvPr>
          <p:cNvGrpSpPr/>
          <p:nvPr/>
        </p:nvGrpSpPr>
        <p:grpSpPr>
          <a:xfrm>
            <a:off x="1643612" y="-247762"/>
            <a:ext cx="3275390" cy="6286417"/>
            <a:chOff x="1552880" y="-266157"/>
            <a:chExt cx="3500510" cy="6718487"/>
          </a:xfrm>
        </p:grpSpPr>
        <p:grpSp>
          <p:nvGrpSpPr>
            <p:cNvPr id="13" name="组合 12">
              <a:extLst>
                <a:ext uri="{FF2B5EF4-FFF2-40B4-BE49-F238E27FC236}">
                  <a16:creationId xmlns:a16="http://schemas.microsoft.com/office/drawing/2014/main" id="{9BCE6647-EA19-4A29-8B98-ADCECA68CCAD}"/>
                </a:ext>
              </a:extLst>
            </p:cNvPr>
            <p:cNvGrpSpPr/>
            <p:nvPr/>
          </p:nvGrpSpPr>
          <p:grpSpPr>
            <a:xfrm>
              <a:off x="1552880" y="0"/>
              <a:ext cx="3500510" cy="6452330"/>
              <a:chOff x="4575724" y="-102366"/>
              <a:chExt cx="3044276" cy="4686273"/>
            </a:xfrm>
          </p:grpSpPr>
          <p:sp>
            <p:nvSpPr>
              <p:cNvPr id="11" name="箭头: V 形 10">
                <a:extLst>
                  <a:ext uri="{FF2B5EF4-FFF2-40B4-BE49-F238E27FC236}">
                    <a16:creationId xmlns:a16="http://schemas.microsoft.com/office/drawing/2014/main" id="{2E188D9D-46D6-4053-99D9-2336E5A0988E}"/>
                  </a:ext>
                </a:extLst>
              </p:cNvPr>
              <p:cNvSpPr/>
              <p:nvPr/>
            </p:nvSpPr>
            <p:spPr>
              <a:xfrm rot="16200000">
                <a:off x="4945629" y="1909537"/>
                <a:ext cx="2304465" cy="3044276"/>
              </a:xfrm>
              <a:prstGeom prst="chevron">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44C6A9AB-7AC6-479C-81BF-B17E501C4844}"/>
                  </a:ext>
                </a:extLst>
              </p:cNvPr>
              <p:cNvSpPr/>
              <p:nvPr/>
            </p:nvSpPr>
            <p:spPr>
              <a:xfrm>
                <a:off x="4575724" y="-102366"/>
                <a:ext cx="3044276" cy="3531366"/>
              </a:xfrm>
              <a:prstGeom prst="rect">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形状 22">
              <a:extLst>
                <a:ext uri="{FF2B5EF4-FFF2-40B4-BE49-F238E27FC236}">
                  <a16:creationId xmlns:a16="http://schemas.microsoft.com/office/drawing/2014/main" id="{2E372545-4130-4653-A42B-ADF12EE7DCFF}"/>
                </a:ext>
              </a:extLst>
            </p:cNvPr>
            <p:cNvSpPr/>
            <p:nvPr/>
          </p:nvSpPr>
          <p:spPr>
            <a:xfrm>
              <a:off x="1752600" y="-266157"/>
              <a:ext cx="3102392" cy="6213737"/>
            </a:xfrm>
            <a:custGeom>
              <a:avLst/>
              <a:gdLst>
                <a:gd name="connsiteX0" fmla="*/ 1 w 3500511"/>
                <a:gd name="connsiteY0" fmla="*/ 0 h 7011124"/>
                <a:gd name="connsiteX1" fmla="*/ 3500511 w 3500511"/>
                <a:gd name="connsiteY1" fmla="*/ 0 h 7011124"/>
                <a:gd name="connsiteX2" fmla="*/ 3500511 w 3500511"/>
                <a:gd name="connsiteY2" fmla="*/ 5420981 h 7011124"/>
                <a:gd name="connsiteX3" fmla="*/ 3496447 w 3500511"/>
                <a:gd name="connsiteY3" fmla="*/ 5420981 h 7011124"/>
                <a:gd name="connsiteX4" fmla="*/ 3500510 w 3500511"/>
                <a:gd name="connsiteY4" fmla="*/ 5424664 h 7011124"/>
                <a:gd name="connsiteX5" fmla="*/ 3500510 w 3500511"/>
                <a:gd name="connsiteY5" fmla="*/ 7011124 h 7011124"/>
                <a:gd name="connsiteX6" fmla="*/ 1750255 w 3500511"/>
                <a:gd name="connsiteY6" fmla="*/ 5424664 h 7011124"/>
                <a:gd name="connsiteX7" fmla="*/ 0 w 3500511"/>
                <a:gd name="connsiteY7" fmla="*/ 7011124 h 7011124"/>
                <a:gd name="connsiteX8" fmla="*/ 0 w 3500511"/>
                <a:gd name="connsiteY8" fmla="*/ 5424664 h 7011124"/>
                <a:gd name="connsiteX9" fmla="*/ 4063 w 3500511"/>
                <a:gd name="connsiteY9" fmla="*/ 5420981 h 7011124"/>
                <a:gd name="connsiteX10" fmla="*/ 1 w 3500511"/>
                <a:gd name="connsiteY10" fmla="*/ 5420981 h 701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0511" h="7011124">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2536B42-13D1-47CE-A965-B6F48CDFF6D0}"/>
              </a:ext>
            </a:extLst>
          </p:cNvPr>
          <p:cNvGrpSpPr/>
          <p:nvPr/>
        </p:nvGrpSpPr>
        <p:grpSpPr>
          <a:xfrm>
            <a:off x="2017841" y="1379108"/>
            <a:ext cx="2535514" cy="2618428"/>
            <a:chOff x="1199258" y="2460226"/>
            <a:chExt cx="1919539" cy="1982310"/>
          </a:xfrm>
        </p:grpSpPr>
        <p:pic>
          <p:nvPicPr>
            <p:cNvPr id="5" name="图片 4">
              <a:extLst>
                <a:ext uri="{FF2B5EF4-FFF2-40B4-BE49-F238E27FC236}">
                  <a16:creationId xmlns:a16="http://schemas.microsoft.com/office/drawing/2014/main" id="{2559D7F0-14F9-4F24-92CB-D81C70F353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6" name="图片 5">
              <a:extLst>
                <a:ext uri="{FF2B5EF4-FFF2-40B4-BE49-F238E27FC236}">
                  <a16:creationId xmlns:a16="http://schemas.microsoft.com/office/drawing/2014/main" id="{71B10B17-A074-4784-84BF-A314A314604C}"/>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5113567" y="2027267"/>
            <a:ext cx="6983153" cy="1181363"/>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400" spc="200" dirty="0">
                <a:solidFill>
                  <a:schemeClr val="bg1"/>
                </a:solidFill>
                <a:latin typeface="微软雅黑" panose="020B0503020204020204" pitchFamily="34" charset="-122"/>
                <a:ea typeface="微软雅黑" panose="020B0503020204020204" pitchFamily="34" charset="-122"/>
              </a:rPr>
              <a:t>MOOCKUP ADMIN</a:t>
            </a:r>
            <a:endParaRPr lang="zh-CN" altLang="en-US" sz="4400" spc="200" dirty="0">
              <a:solidFill>
                <a:schemeClr val="bg1"/>
              </a:solidFill>
              <a:latin typeface="微软雅黑" panose="020B0503020204020204" pitchFamily="34" charset="-122"/>
              <a:ea typeface="微软雅黑" panose="020B0503020204020204" pitchFamily="34" charset="-122"/>
            </a:endParaRPr>
          </a:p>
        </p:txBody>
      </p:sp>
      <p:sp>
        <p:nvSpPr>
          <p:cNvPr id="8" name="MH_Number_1">
            <a:extLst>
              <a:ext uri="{FF2B5EF4-FFF2-40B4-BE49-F238E27FC236}">
                <a16:creationId xmlns:a16="http://schemas.microsoft.com/office/drawing/2014/main" id="{CC4E6855-15EC-4001-9BEB-8D9FFB087723}"/>
              </a:ext>
            </a:extLst>
          </p:cNvPr>
          <p:cNvSpPr/>
          <p:nvPr>
            <p:custDataLst>
              <p:tags r:id="rId2"/>
            </p:custDataLst>
          </p:nvPr>
        </p:nvSpPr>
        <p:spPr>
          <a:xfrm>
            <a:off x="2512409" y="1915656"/>
            <a:ext cx="1546378" cy="154533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6379634" y="3196979"/>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CAD5F0D-F773-4A02-A359-58B3F357599E}"/>
              </a:ext>
            </a:extLst>
          </p:cNvPr>
          <p:cNvSpPr/>
          <p:nvPr/>
        </p:nvSpPr>
        <p:spPr>
          <a:xfrm>
            <a:off x="6230107" y="3380555"/>
            <a:ext cx="4944609" cy="461665"/>
          </a:xfrm>
          <a:prstGeom prst="rect">
            <a:avLst/>
          </a:prstGeom>
        </p:spPr>
        <p:txBody>
          <a:bodyPr wrap="square">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VMART</a:t>
            </a:r>
            <a:endParaRPr lang="zh-CN" altLang="en-US" sz="2400" dirty="0">
              <a:solidFill>
                <a:schemeClr val="bg1"/>
              </a:solidFill>
            </a:endParaRPr>
          </a:p>
        </p:txBody>
      </p: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2395" y="1032733"/>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Tree>
    <p:extLst>
      <p:ext uri="{BB962C8B-B14F-4D97-AF65-F5344CB8AC3E}">
        <p14:creationId xmlns:p14="http://schemas.microsoft.com/office/powerpoint/2010/main" val="22841211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16" presetClass="entr" presetSubtype="37"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err="1">
                <a:effectLst/>
                <a:latin typeface="Arial" panose="020B0604020202020204" pitchFamily="34" charset="0"/>
                <a:ea typeface="Calibri" panose="020F0502020204030204" pitchFamily="34" charset="0"/>
              </a:rPr>
              <a:t>Tampilan</a:t>
            </a:r>
            <a:r>
              <a:rPr lang="en-US" sz="1800">
                <a:effectLst/>
                <a:latin typeface="Arial" panose="020B0604020202020204" pitchFamily="34" charset="0"/>
                <a:ea typeface="Calibri" panose="020F0502020204030204" pitchFamily="34" charset="0"/>
              </a:rPr>
              <a:t> Login </a:t>
            </a:r>
            <a:r>
              <a:rPr lang="en-US" sz="1800" dirty="0">
                <a:effectLst/>
                <a:latin typeface="Arial" panose="020B0604020202020204" pitchFamily="34" charset="0"/>
                <a:ea typeface="Calibri" panose="020F0502020204030204" pitchFamily="34" charset="0"/>
              </a:rPr>
              <a:t>Admin</a:t>
            </a:r>
            <a:endParaRPr lang="en-ID" dirty="0"/>
          </a:p>
        </p:txBody>
      </p:sp>
      <p:pic>
        <p:nvPicPr>
          <p:cNvPr id="15" name="Picture 14">
            <a:extLst>
              <a:ext uri="{FF2B5EF4-FFF2-40B4-BE49-F238E27FC236}">
                <a16:creationId xmlns:a16="http://schemas.microsoft.com/office/drawing/2014/main" id="{FD08BBF2-6476-425D-A91E-DC8AFE0485B2}"/>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4332"/>
          <a:stretch/>
        </p:blipFill>
        <p:spPr bwMode="auto">
          <a:xfrm>
            <a:off x="2108190" y="2294948"/>
            <a:ext cx="7188982" cy="36219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0565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Tampilan</a:t>
            </a:r>
            <a:r>
              <a:rPr lang="en-US" sz="1800" dirty="0">
                <a:effectLst/>
                <a:latin typeface="Arial" panose="020B0604020202020204" pitchFamily="34" charset="0"/>
                <a:ea typeface="Calibri" panose="020F0502020204030204" pitchFamily="34" charset="0"/>
              </a:rPr>
              <a:t> Dashboard </a:t>
            </a:r>
            <a:endParaRPr lang="en-ID" dirty="0"/>
          </a:p>
        </p:txBody>
      </p:sp>
      <p:pic>
        <p:nvPicPr>
          <p:cNvPr id="1026" name="Picture 40">
            <a:extLst>
              <a:ext uri="{FF2B5EF4-FFF2-40B4-BE49-F238E27FC236}">
                <a16:creationId xmlns:a16="http://schemas.microsoft.com/office/drawing/2014/main" id="{72CD9F1A-8B4A-49EF-943E-2BF491239F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3565"/>
          <a:stretch>
            <a:fillRect/>
          </a:stretch>
        </p:blipFill>
        <p:spPr bwMode="auto">
          <a:xfrm>
            <a:off x="3963804" y="835714"/>
            <a:ext cx="6548933" cy="333279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1">
            <a:extLst>
              <a:ext uri="{FF2B5EF4-FFF2-40B4-BE49-F238E27FC236}">
                <a16:creationId xmlns:a16="http://schemas.microsoft.com/office/drawing/2014/main" id="{EAD745E3-D997-44F1-ABB1-2D0C65E30F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13820" t="14844" b="12982"/>
          <a:stretch>
            <a:fillRect/>
          </a:stretch>
        </p:blipFill>
        <p:spPr bwMode="auto">
          <a:xfrm>
            <a:off x="3963803" y="3197915"/>
            <a:ext cx="6565597" cy="33494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BD8C6563-FD26-4801-98BA-4455EAAD8798}"/>
              </a:ext>
            </a:extLst>
          </p:cNvPr>
          <p:cNvSpPr>
            <a:spLocks noChangeArrowheads="1"/>
          </p:cNvSpPr>
          <p:nvPr/>
        </p:nvSpPr>
        <p:spPr bwMode="auto">
          <a:xfrm>
            <a:off x="3963803" y="378514"/>
            <a:ext cx="20151000" cy="76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3" name="Rectangle 4">
            <a:extLst>
              <a:ext uri="{FF2B5EF4-FFF2-40B4-BE49-F238E27FC236}">
                <a16:creationId xmlns:a16="http://schemas.microsoft.com/office/drawing/2014/main" id="{E4AF3B59-2A5F-41DA-A018-44B1929E0DED}"/>
              </a:ext>
            </a:extLst>
          </p:cNvPr>
          <p:cNvSpPr>
            <a:spLocks noChangeArrowheads="1"/>
          </p:cNvSpPr>
          <p:nvPr/>
        </p:nvSpPr>
        <p:spPr bwMode="auto">
          <a:xfrm>
            <a:off x="3963803" y="2740714"/>
            <a:ext cx="20151000" cy="76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1185011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Kategori</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Produk</a:t>
            </a:r>
            <a:r>
              <a:rPr lang="en-US" sz="1800" dirty="0">
                <a:effectLst/>
                <a:latin typeface="Arial" panose="020B0604020202020204" pitchFamily="34" charset="0"/>
                <a:ea typeface="Calibri" panose="020F0502020204030204" pitchFamily="34" charset="0"/>
              </a:rPr>
              <a:t> </a:t>
            </a:r>
            <a:endParaRPr lang="en-ID" dirty="0"/>
          </a:p>
        </p:txBody>
      </p:sp>
      <p:pic>
        <p:nvPicPr>
          <p:cNvPr id="16" name="Picture 15">
            <a:extLst>
              <a:ext uri="{FF2B5EF4-FFF2-40B4-BE49-F238E27FC236}">
                <a16:creationId xmlns:a16="http://schemas.microsoft.com/office/drawing/2014/main" id="{D093D7CB-F768-46CA-AC3F-B28502F8ADEB}"/>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3053"/>
          <a:stretch/>
        </p:blipFill>
        <p:spPr bwMode="auto">
          <a:xfrm>
            <a:off x="2067892" y="1828990"/>
            <a:ext cx="8149188" cy="41672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7743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Produk</a:t>
            </a:r>
            <a:r>
              <a:rPr lang="en-US" sz="1800" dirty="0">
                <a:effectLst/>
                <a:latin typeface="Arial" panose="020B0604020202020204" pitchFamily="34" charset="0"/>
                <a:ea typeface="Calibri" panose="020F0502020204030204" pitchFamily="34" charset="0"/>
              </a:rPr>
              <a:t> </a:t>
            </a:r>
            <a:endParaRPr lang="en-ID" dirty="0"/>
          </a:p>
        </p:txBody>
      </p:sp>
      <p:pic>
        <p:nvPicPr>
          <p:cNvPr id="2050" name="Picture 43">
            <a:extLst>
              <a:ext uri="{FF2B5EF4-FFF2-40B4-BE49-F238E27FC236}">
                <a16:creationId xmlns:a16="http://schemas.microsoft.com/office/drawing/2014/main" id="{07BB4DC2-6184-47F3-9C9B-1F18A78513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3565"/>
          <a:stretch>
            <a:fillRect/>
          </a:stretch>
        </p:blipFill>
        <p:spPr bwMode="auto">
          <a:xfrm>
            <a:off x="5165536" y="1212399"/>
            <a:ext cx="5082141" cy="2576693"/>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44">
            <a:extLst>
              <a:ext uri="{FF2B5EF4-FFF2-40B4-BE49-F238E27FC236}">
                <a16:creationId xmlns:a16="http://schemas.microsoft.com/office/drawing/2014/main" id="{5532894B-1E46-43B5-89D8-2FC704A93F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t="13820"/>
          <a:stretch>
            <a:fillRect/>
          </a:stretch>
        </p:blipFill>
        <p:spPr bwMode="auto">
          <a:xfrm>
            <a:off x="5165536" y="3736524"/>
            <a:ext cx="5141511" cy="26004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E79894FC-1F90-451E-8C0A-51D775474835}"/>
              </a:ext>
            </a:extLst>
          </p:cNvPr>
          <p:cNvSpPr>
            <a:spLocks noChangeArrowheads="1"/>
          </p:cNvSpPr>
          <p:nvPr/>
        </p:nvSpPr>
        <p:spPr bwMode="auto">
          <a:xfrm>
            <a:off x="5165536" y="755199"/>
            <a:ext cx="10895197" cy="56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3" name="Rectangle 4">
            <a:extLst>
              <a:ext uri="{FF2B5EF4-FFF2-40B4-BE49-F238E27FC236}">
                <a16:creationId xmlns:a16="http://schemas.microsoft.com/office/drawing/2014/main" id="{88F18742-E39A-417A-AEE7-A17484951CB5}"/>
              </a:ext>
            </a:extLst>
          </p:cNvPr>
          <p:cNvSpPr>
            <a:spLocks noChangeArrowheads="1"/>
          </p:cNvSpPr>
          <p:nvPr/>
        </p:nvSpPr>
        <p:spPr bwMode="auto">
          <a:xfrm>
            <a:off x="5165536" y="3279324"/>
            <a:ext cx="10895197" cy="56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
        <p:nvSpPr>
          <p:cNvPr id="4" name="Rectangle 5">
            <a:extLst>
              <a:ext uri="{FF2B5EF4-FFF2-40B4-BE49-F238E27FC236}">
                <a16:creationId xmlns:a16="http://schemas.microsoft.com/office/drawing/2014/main" id="{8200C43E-3483-41F6-BFCF-73358170DC15}"/>
              </a:ext>
            </a:extLst>
          </p:cNvPr>
          <p:cNvSpPr>
            <a:spLocks noChangeArrowheads="1"/>
          </p:cNvSpPr>
          <p:nvPr/>
        </p:nvSpPr>
        <p:spPr bwMode="auto">
          <a:xfrm>
            <a:off x="5165536" y="5822499"/>
            <a:ext cx="10895197" cy="56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8591351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Pesanan</a:t>
            </a:r>
            <a:r>
              <a:rPr lang="en-US" sz="1800" dirty="0">
                <a:effectLst/>
                <a:latin typeface="Arial" panose="020B0604020202020204" pitchFamily="34" charset="0"/>
                <a:ea typeface="Calibri" panose="020F0502020204030204" pitchFamily="34" charset="0"/>
              </a:rPr>
              <a:t> </a:t>
            </a:r>
            <a:endParaRPr lang="en-ID" dirty="0"/>
          </a:p>
        </p:txBody>
      </p:sp>
      <p:pic>
        <p:nvPicPr>
          <p:cNvPr id="16" name="Picture 15">
            <a:extLst>
              <a:ext uri="{FF2B5EF4-FFF2-40B4-BE49-F238E27FC236}">
                <a16:creationId xmlns:a16="http://schemas.microsoft.com/office/drawing/2014/main" id="{0CC95F1D-B803-410D-9EBA-04AA525FD21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4076"/>
          <a:stretch/>
        </p:blipFill>
        <p:spPr bwMode="auto">
          <a:xfrm>
            <a:off x="2166319" y="1877567"/>
            <a:ext cx="7839682" cy="396085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82940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Kupon</a:t>
            </a:r>
            <a:endParaRPr lang="en-ID" dirty="0"/>
          </a:p>
        </p:txBody>
      </p:sp>
      <p:pic>
        <p:nvPicPr>
          <p:cNvPr id="16" name="Picture 15">
            <a:extLst>
              <a:ext uri="{FF2B5EF4-FFF2-40B4-BE49-F238E27FC236}">
                <a16:creationId xmlns:a16="http://schemas.microsoft.com/office/drawing/2014/main" id="{D5B9CD77-EC59-4B43-AD9E-232F2907CA5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3820"/>
          <a:stretch/>
        </p:blipFill>
        <p:spPr bwMode="auto">
          <a:xfrm>
            <a:off x="2144965" y="1764762"/>
            <a:ext cx="8370725" cy="42424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16482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Pembayaran</a:t>
            </a:r>
            <a:endParaRPr lang="en-ID" dirty="0"/>
          </a:p>
        </p:txBody>
      </p:sp>
      <p:pic>
        <p:nvPicPr>
          <p:cNvPr id="16" name="Picture 15">
            <a:extLst>
              <a:ext uri="{FF2B5EF4-FFF2-40B4-BE49-F238E27FC236}">
                <a16:creationId xmlns:a16="http://schemas.microsoft.com/office/drawing/2014/main" id="{D4E8B3DA-5F46-46E6-BC4B-BE1DA2C71B5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4332"/>
          <a:stretch/>
        </p:blipFill>
        <p:spPr bwMode="auto">
          <a:xfrm>
            <a:off x="1896959" y="1936551"/>
            <a:ext cx="8016513" cy="40386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4744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00228EE1-FAFB-402C-871B-B115E4B30FD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56801" y="4923961"/>
            <a:ext cx="2471710" cy="2177703"/>
          </a:xfrm>
          <a:prstGeom prst="rect">
            <a:avLst/>
          </a:prstGeom>
        </p:spPr>
      </p:pic>
      <p:pic>
        <p:nvPicPr>
          <p:cNvPr id="38" name="图片 37">
            <a:extLst>
              <a:ext uri="{FF2B5EF4-FFF2-40B4-BE49-F238E27FC236}">
                <a16:creationId xmlns:a16="http://schemas.microsoft.com/office/drawing/2014/main" id="{C898F250-9590-44C1-8D5C-A373C1664E0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5146" y="4965857"/>
            <a:ext cx="2190179" cy="2175254"/>
          </a:xfrm>
          <a:prstGeom prst="rect">
            <a:avLst/>
          </a:prstGeom>
        </p:spPr>
      </p:pic>
      <p:grpSp>
        <p:nvGrpSpPr>
          <p:cNvPr id="4" name="组合 3">
            <a:extLst>
              <a:ext uri="{FF2B5EF4-FFF2-40B4-BE49-F238E27FC236}">
                <a16:creationId xmlns:a16="http://schemas.microsoft.com/office/drawing/2014/main" id="{6830AE96-7546-49DE-9140-A78B92E5092F}"/>
              </a:ext>
            </a:extLst>
          </p:cNvPr>
          <p:cNvGrpSpPr/>
          <p:nvPr/>
        </p:nvGrpSpPr>
        <p:grpSpPr>
          <a:xfrm>
            <a:off x="1503388" y="2847690"/>
            <a:ext cx="1637802" cy="1691360"/>
            <a:chOff x="1199258" y="2460226"/>
            <a:chExt cx="1919539" cy="1982310"/>
          </a:xfrm>
        </p:grpSpPr>
        <p:pic>
          <p:nvPicPr>
            <p:cNvPr id="5" name="图片 4">
              <a:extLst>
                <a:ext uri="{FF2B5EF4-FFF2-40B4-BE49-F238E27FC236}">
                  <a16:creationId xmlns:a16="http://schemas.microsoft.com/office/drawing/2014/main" id="{E0060CE3-74B4-4386-B97C-F26B9E51B849}"/>
                </a:ext>
              </a:extLst>
            </p:cNvPr>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6" name="图片 5">
              <a:extLst>
                <a:ext uri="{FF2B5EF4-FFF2-40B4-BE49-F238E27FC236}">
                  <a16:creationId xmlns:a16="http://schemas.microsoft.com/office/drawing/2014/main" id="{034DD39E-FABE-4FFC-936F-5A825833B9CD}"/>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cxnSp>
        <p:nvCxnSpPr>
          <p:cNvPr id="7" name="直接连接符 6">
            <a:extLst>
              <a:ext uri="{FF2B5EF4-FFF2-40B4-BE49-F238E27FC236}">
                <a16:creationId xmlns:a16="http://schemas.microsoft.com/office/drawing/2014/main" id="{CCB61EDA-F8EE-46F3-8849-829ABB26BD28}"/>
              </a:ext>
            </a:extLst>
          </p:cNvPr>
          <p:cNvCxnSpPr>
            <a:cxnSpLocks/>
          </p:cNvCxnSpPr>
          <p:nvPr/>
        </p:nvCxnSpPr>
        <p:spPr>
          <a:xfrm>
            <a:off x="4825274" y="1870979"/>
            <a:ext cx="2570556"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8" name="MH_Entry_1">
            <a:extLst>
              <a:ext uri="{FF2B5EF4-FFF2-40B4-BE49-F238E27FC236}">
                <a16:creationId xmlns:a16="http://schemas.microsoft.com/office/drawing/2014/main" id="{32D0763B-D08B-49B7-92D5-C8CED9E66F4F}"/>
              </a:ext>
            </a:extLst>
          </p:cNvPr>
          <p:cNvSpPr/>
          <p:nvPr>
            <p:custDataLst>
              <p:tags r:id="rId1"/>
            </p:custDataLst>
          </p:nvPr>
        </p:nvSpPr>
        <p:spPr>
          <a:xfrm>
            <a:off x="1432997" y="5119575"/>
            <a:ext cx="2342577"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400" dirty="0"/>
              <a:t>NIDN.</a:t>
            </a:r>
            <a:r>
              <a:rPr lang="en-ID" sz="1400" dirty="0"/>
              <a:t> 0022039001</a:t>
            </a:r>
            <a:r>
              <a:rPr lang="en-US" sz="1400" dirty="0"/>
              <a:t> </a:t>
            </a:r>
            <a:endParaRPr lang="en-ID" sz="1400" dirty="0"/>
          </a:p>
        </p:txBody>
      </p:sp>
      <p:sp>
        <p:nvSpPr>
          <p:cNvPr id="9" name="MH_Number_1">
            <a:extLst>
              <a:ext uri="{FF2B5EF4-FFF2-40B4-BE49-F238E27FC236}">
                <a16:creationId xmlns:a16="http://schemas.microsoft.com/office/drawing/2014/main" id="{4DD3B07A-50BF-4F8A-BDB7-A0440B0C9103}"/>
              </a:ext>
            </a:extLst>
          </p:cNvPr>
          <p:cNvSpPr/>
          <p:nvPr>
            <p:custDataLst>
              <p:tags r:id="rId2"/>
            </p:custDataLst>
          </p:nvPr>
        </p:nvSpPr>
        <p:spPr>
          <a:xfrm>
            <a:off x="1944427" y="3303926"/>
            <a:ext cx="750179" cy="749672"/>
          </a:xfrm>
          <a:prstGeom prst="ellipse">
            <a:avLst/>
          </a:prstGeom>
          <a:noFill/>
          <a:ln w="12700">
            <a:solidFill>
              <a:srgbClr val="FE363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0" name="直接连接符 9">
            <a:extLst>
              <a:ext uri="{FF2B5EF4-FFF2-40B4-BE49-F238E27FC236}">
                <a16:creationId xmlns:a16="http://schemas.microsoft.com/office/drawing/2014/main" id="{4FDED46F-0BD0-4A05-835D-2E78EB833910}"/>
              </a:ext>
            </a:extLst>
          </p:cNvPr>
          <p:cNvCxnSpPr>
            <a:cxnSpLocks/>
          </p:cNvCxnSpPr>
          <p:nvPr/>
        </p:nvCxnSpPr>
        <p:spPr>
          <a:xfrm>
            <a:off x="1323176" y="5130309"/>
            <a:ext cx="1897553"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9628961-E0DE-4557-90A2-636B7AF2266D}"/>
              </a:ext>
            </a:extLst>
          </p:cNvPr>
          <p:cNvSpPr/>
          <p:nvPr/>
        </p:nvSpPr>
        <p:spPr>
          <a:xfrm>
            <a:off x="755047" y="4696105"/>
            <a:ext cx="3189761" cy="369332"/>
          </a:xfrm>
          <a:prstGeom prst="rect">
            <a:avLst/>
          </a:prstGeom>
        </p:spPr>
        <p:txBody>
          <a:bodyPr wrap="square">
            <a:spAutoFit/>
          </a:bodyPr>
          <a:lstStyle/>
          <a:p>
            <a:pPr algn="ctr"/>
            <a:r>
              <a:rPr lang="en-ID" u="sng" dirty="0"/>
              <a:t> Adi </a:t>
            </a:r>
            <a:r>
              <a:rPr lang="en-ID" u="sng" dirty="0" err="1"/>
              <a:t>Suheryadi</a:t>
            </a:r>
            <a:r>
              <a:rPr lang="en-ID" u="sng" dirty="0"/>
              <a:t>, S.ST., </a:t>
            </a:r>
            <a:r>
              <a:rPr lang="en-ID" u="sng" dirty="0" err="1"/>
              <a:t>M.Kom</a:t>
            </a:r>
            <a:endParaRPr lang="zh-CN" altLang="en-US" sz="1100" u="sng" dirty="0">
              <a:solidFill>
                <a:schemeClr val="bg1"/>
              </a:solidFill>
            </a:endParaRPr>
          </a:p>
        </p:txBody>
      </p:sp>
      <p:grpSp>
        <p:nvGrpSpPr>
          <p:cNvPr id="12" name="组合 11">
            <a:extLst>
              <a:ext uri="{FF2B5EF4-FFF2-40B4-BE49-F238E27FC236}">
                <a16:creationId xmlns:a16="http://schemas.microsoft.com/office/drawing/2014/main" id="{5054D39A-6681-4839-9F79-F06D207CDA9D}"/>
              </a:ext>
            </a:extLst>
          </p:cNvPr>
          <p:cNvGrpSpPr/>
          <p:nvPr/>
        </p:nvGrpSpPr>
        <p:grpSpPr>
          <a:xfrm>
            <a:off x="4910914" y="2853781"/>
            <a:ext cx="1637802" cy="1691360"/>
            <a:chOff x="1199258" y="2460226"/>
            <a:chExt cx="1919539" cy="1982310"/>
          </a:xfrm>
        </p:grpSpPr>
        <p:pic>
          <p:nvPicPr>
            <p:cNvPr id="13" name="图片 12">
              <a:extLst>
                <a:ext uri="{FF2B5EF4-FFF2-40B4-BE49-F238E27FC236}">
                  <a16:creationId xmlns:a16="http://schemas.microsoft.com/office/drawing/2014/main" id="{52E166E8-18F3-448B-88DC-EEB4DE4DCBBB}"/>
                </a:ext>
              </a:extLst>
            </p:cNvPr>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14" name="图片 13">
              <a:extLst>
                <a:ext uri="{FF2B5EF4-FFF2-40B4-BE49-F238E27FC236}">
                  <a16:creationId xmlns:a16="http://schemas.microsoft.com/office/drawing/2014/main" id="{89C2C125-2F5B-4285-B6E3-D51D67FFE382}"/>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sp>
        <p:nvSpPr>
          <p:cNvPr id="15" name="MH_Entry_1">
            <a:extLst>
              <a:ext uri="{FF2B5EF4-FFF2-40B4-BE49-F238E27FC236}">
                <a16:creationId xmlns:a16="http://schemas.microsoft.com/office/drawing/2014/main" id="{4756A2D8-97EC-4A59-8A71-3FE418B3A3F7}"/>
              </a:ext>
            </a:extLst>
          </p:cNvPr>
          <p:cNvSpPr/>
          <p:nvPr>
            <p:custDataLst>
              <p:tags r:id="rId3"/>
            </p:custDataLst>
          </p:nvPr>
        </p:nvSpPr>
        <p:spPr>
          <a:xfrm>
            <a:off x="4902272" y="5130309"/>
            <a:ext cx="2342577"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400" dirty="0"/>
              <a:t>NIDN.</a:t>
            </a:r>
            <a:r>
              <a:rPr lang="en-ID" sz="1400" dirty="0"/>
              <a:t>  0409078101</a:t>
            </a:r>
            <a:r>
              <a:rPr lang="en-US" sz="1400" dirty="0"/>
              <a:t> </a:t>
            </a:r>
            <a:endParaRPr lang="en-ID" sz="1400" dirty="0"/>
          </a:p>
        </p:txBody>
      </p:sp>
      <p:sp>
        <p:nvSpPr>
          <p:cNvPr id="16" name="MH_Number_1">
            <a:extLst>
              <a:ext uri="{FF2B5EF4-FFF2-40B4-BE49-F238E27FC236}">
                <a16:creationId xmlns:a16="http://schemas.microsoft.com/office/drawing/2014/main" id="{33BD2519-58E1-43B2-8713-0BCFE477DE94}"/>
              </a:ext>
            </a:extLst>
          </p:cNvPr>
          <p:cNvSpPr/>
          <p:nvPr>
            <p:custDataLst>
              <p:tags r:id="rId4"/>
            </p:custDataLst>
          </p:nvPr>
        </p:nvSpPr>
        <p:spPr>
          <a:xfrm>
            <a:off x="5381579" y="3342389"/>
            <a:ext cx="750179" cy="749672"/>
          </a:xfrm>
          <a:prstGeom prst="ellipse">
            <a:avLst/>
          </a:prstGeom>
          <a:noFill/>
          <a:ln w="12700">
            <a:solidFill>
              <a:srgbClr val="FE363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64B1512C-D222-4641-B3D7-980B6D52C7E8}"/>
              </a:ext>
            </a:extLst>
          </p:cNvPr>
          <p:cNvCxnSpPr>
            <a:cxnSpLocks/>
          </p:cNvCxnSpPr>
          <p:nvPr/>
        </p:nvCxnSpPr>
        <p:spPr>
          <a:xfrm>
            <a:off x="4781039" y="5145139"/>
            <a:ext cx="1897553"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18" name="雷锋PPT网 www.lfppt.com">
            <a:extLst>
              <a:ext uri="{FF2B5EF4-FFF2-40B4-BE49-F238E27FC236}">
                <a16:creationId xmlns:a16="http://schemas.microsoft.com/office/drawing/2014/main" id="{2EE7F48B-CF7A-40E7-825F-83187B133022}"/>
              </a:ext>
            </a:extLst>
          </p:cNvPr>
          <p:cNvSpPr/>
          <p:nvPr/>
        </p:nvSpPr>
        <p:spPr>
          <a:xfrm>
            <a:off x="3928730" y="4704746"/>
            <a:ext cx="3734374" cy="369332"/>
          </a:xfrm>
          <a:prstGeom prst="rect">
            <a:avLst/>
          </a:prstGeom>
        </p:spPr>
        <p:txBody>
          <a:bodyPr wrap="square">
            <a:spAutoFit/>
          </a:bodyPr>
          <a:lstStyle/>
          <a:p>
            <a:pPr algn="ctr"/>
            <a:r>
              <a:rPr lang="en-ID" dirty="0">
                <a:solidFill>
                  <a:schemeClr val="bg1"/>
                </a:solidFill>
              </a:rPr>
              <a:t> </a:t>
            </a:r>
            <a:r>
              <a:rPr lang="en-ID" dirty="0">
                <a:solidFill>
                  <a:schemeClr val="bg1"/>
                </a:solidFill>
                <a:hlinkClick r:id="rId13">
                  <a:extLst>
                    <a:ext uri="{A12FA001-AC4F-418D-AE19-62706E023703}">
                      <ahyp:hlinkClr xmlns:ahyp="http://schemas.microsoft.com/office/drawing/2018/hyperlinkcolor" val="tx"/>
                    </a:ext>
                  </a:extLst>
                </a:hlinkClick>
              </a:rPr>
              <a:t>Eka </a:t>
            </a:r>
            <a:r>
              <a:rPr lang="en-ID" dirty="0" err="1">
                <a:solidFill>
                  <a:schemeClr val="bg1"/>
                </a:solidFill>
                <a:hlinkClick r:id="rId13">
                  <a:extLst>
                    <a:ext uri="{A12FA001-AC4F-418D-AE19-62706E023703}">
                      <ahyp:hlinkClr xmlns:ahyp="http://schemas.microsoft.com/office/drawing/2018/hyperlinkcolor" val="tx"/>
                    </a:ext>
                  </a:extLst>
                </a:hlinkClick>
              </a:rPr>
              <a:t>Ismantohadi</a:t>
            </a:r>
            <a:r>
              <a:rPr lang="en-ID" dirty="0">
                <a:solidFill>
                  <a:schemeClr val="bg1"/>
                </a:solidFill>
                <a:hlinkClick r:id="rId13">
                  <a:extLst>
                    <a:ext uri="{A12FA001-AC4F-418D-AE19-62706E023703}">
                      <ahyp:hlinkClr xmlns:ahyp="http://schemas.microsoft.com/office/drawing/2018/hyperlinkcolor" val="tx"/>
                    </a:ext>
                  </a:extLst>
                </a:hlinkClick>
              </a:rPr>
              <a:t>, </a:t>
            </a:r>
            <a:r>
              <a:rPr lang="en-ID" dirty="0" err="1">
                <a:solidFill>
                  <a:schemeClr val="bg1"/>
                </a:solidFill>
                <a:hlinkClick r:id="rId13">
                  <a:extLst>
                    <a:ext uri="{A12FA001-AC4F-418D-AE19-62706E023703}">
                      <ahyp:hlinkClr xmlns:ahyp="http://schemas.microsoft.com/office/drawing/2018/hyperlinkcolor" val="tx"/>
                    </a:ext>
                  </a:extLst>
                </a:hlinkClick>
              </a:rPr>
              <a:t>S.Kom</a:t>
            </a:r>
            <a:r>
              <a:rPr lang="en-ID" dirty="0">
                <a:solidFill>
                  <a:schemeClr val="bg1"/>
                </a:solidFill>
                <a:hlinkClick r:id="rId13">
                  <a:extLst>
                    <a:ext uri="{A12FA001-AC4F-418D-AE19-62706E023703}">
                      <ahyp:hlinkClr xmlns:ahyp="http://schemas.microsoft.com/office/drawing/2018/hyperlinkcolor" val="tx"/>
                    </a:ext>
                  </a:extLst>
                </a:hlinkClick>
              </a:rPr>
              <a:t>., </a:t>
            </a:r>
            <a:r>
              <a:rPr lang="en-ID" dirty="0" err="1">
                <a:solidFill>
                  <a:schemeClr val="bg1"/>
                </a:solidFill>
                <a:hlinkClick r:id="rId13">
                  <a:extLst>
                    <a:ext uri="{A12FA001-AC4F-418D-AE19-62706E023703}">
                      <ahyp:hlinkClr xmlns:ahyp="http://schemas.microsoft.com/office/drawing/2018/hyperlinkcolor" val="tx"/>
                    </a:ext>
                  </a:extLst>
                </a:hlinkClick>
              </a:rPr>
              <a:t>M.Eng</a:t>
            </a:r>
            <a:endParaRPr lang="zh-CN" altLang="en-US" sz="1100" dirty="0">
              <a:solidFill>
                <a:schemeClr val="bg1"/>
              </a:solidFill>
            </a:endParaRPr>
          </a:p>
        </p:txBody>
      </p:sp>
      <p:sp>
        <p:nvSpPr>
          <p:cNvPr id="34" name="文本框 33">
            <a:extLst>
              <a:ext uri="{FF2B5EF4-FFF2-40B4-BE49-F238E27FC236}">
                <a16:creationId xmlns:a16="http://schemas.microsoft.com/office/drawing/2014/main" id="{20653AF1-2773-4AE5-8A54-7C26BE43314F}"/>
              </a:ext>
            </a:extLst>
          </p:cNvPr>
          <p:cNvSpPr txBox="1"/>
          <p:nvPr/>
        </p:nvSpPr>
        <p:spPr>
          <a:xfrm>
            <a:off x="4776705" y="1521581"/>
            <a:ext cx="2721153" cy="276997"/>
          </a:xfrm>
          <a:prstGeom prst="rect">
            <a:avLst/>
          </a:prstGeom>
          <a:noFill/>
        </p:spPr>
        <p:txBody>
          <a:bodyPr wrap="square" rtlCol="0">
            <a:spAutoFit/>
          </a:bodyPr>
          <a:lstStyle/>
          <a:p>
            <a:pPr algn="dist"/>
            <a:r>
              <a:rPr lang="en-US" altLang="zh-CN" sz="1200" spc="400" dirty="0">
                <a:solidFill>
                  <a:schemeClr val="bg1"/>
                </a:solidFill>
                <a:latin typeface="微软雅黑" panose="020B0503020204020204" pitchFamily="34" charset="-122"/>
                <a:ea typeface="微软雅黑" panose="020B0503020204020204" pitchFamily="34" charset="-122"/>
              </a:rPr>
              <a:t>Nama </a:t>
            </a:r>
            <a:r>
              <a:rPr lang="en-US" altLang="zh-CN" sz="1200" spc="400" dirty="0" err="1">
                <a:solidFill>
                  <a:schemeClr val="bg1"/>
                </a:solidFill>
                <a:latin typeface="微软雅黑" panose="020B0503020204020204" pitchFamily="34" charset="-122"/>
                <a:ea typeface="微软雅黑" panose="020B0503020204020204" pitchFamily="34" charset="-122"/>
              </a:rPr>
              <a:t>Pembimbing</a:t>
            </a:r>
            <a:endParaRPr lang="zh-CN" altLang="en-US" sz="1200" spc="400" dirty="0">
              <a:solidFill>
                <a:schemeClr val="bg1"/>
              </a:solidFill>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B2C2392C-460C-4D1E-85EA-D143971EB96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09528" y="781089"/>
            <a:ext cx="1401536" cy="1567399"/>
          </a:xfrm>
          <a:prstGeom prst="rect">
            <a:avLst/>
          </a:prstGeom>
        </p:spPr>
      </p:pic>
      <p:pic>
        <p:nvPicPr>
          <p:cNvPr id="42" name="图片 41">
            <a:extLst>
              <a:ext uri="{FF2B5EF4-FFF2-40B4-BE49-F238E27FC236}">
                <a16:creationId xmlns:a16="http://schemas.microsoft.com/office/drawing/2014/main" id="{CB2E6A48-992B-4BB6-B02F-CC11CC60C21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8170132" y="869000"/>
            <a:ext cx="1169727" cy="1479488"/>
          </a:xfrm>
          <a:prstGeom prst="rect">
            <a:avLst/>
          </a:prstGeom>
        </p:spPr>
      </p:pic>
      <p:pic>
        <p:nvPicPr>
          <p:cNvPr id="44" name="图片 43">
            <a:extLst>
              <a:ext uri="{FF2B5EF4-FFF2-40B4-BE49-F238E27FC236}">
                <a16:creationId xmlns:a16="http://schemas.microsoft.com/office/drawing/2014/main" id="{6D74B5FA-8DB1-4C6D-8EC1-B29BF6D2184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45112" y="1585108"/>
            <a:ext cx="1015384" cy="1191018"/>
          </a:xfrm>
          <a:prstGeom prst="rect">
            <a:avLst/>
          </a:prstGeom>
        </p:spPr>
      </p:pic>
      <p:pic>
        <p:nvPicPr>
          <p:cNvPr id="46" name="图片 45">
            <a:extLst>
              <a:ext uri="{FF2B5EF4-FFF2-40B4-BE49-F238E27FC236}">
                <a16:creationId xmlns:a16="http://schemas.microsoft.com/office/drawing/2014/main" id="{E8AECEF3-7DBD-46D9-9574-106C7E1E38C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922" y="289356"/>
            <a:ext cx="1140769" cy="1635662"/>
          </a:xfrm>
          <a:prstGeom prst="rect">
            <a:avLst/>
          </a:prstGeom>
        </p:spPr>
      </p:pic>
      <p:pic>
        <p:nvPicPr>
          <p:cNvPr id="48" name="图片 47">
            <a:extLst>
              <a:ext uri="{FF2B5EF4-FFF2-40B4-BE49-F238E27FC236}">
                <a16:creationId xmlns:a16="http://schemas.microsoft.com/office/drawing/2014/main" id="{D79FFAC6-E1A8-471D-8AD7-84C1760BD3C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261623" y="5924903"/>
            <a:ext cx="1623332" cy="1126666"/>
          </a:xfrm>
          <a:prstGeom prst="rect">
            <a:avLst/>
          </a:prstGeom>
        </p:spPr>
      </p:pic>
      <p:pic>
        <p:nvPicPr>
          <p:cNvPr id="50" name="图片 49">
            <a:extLst>
              <a:ext uri="{FF2B5EF4-FFF2-40B4-BE49-F238E27FC236}">
                <a16:creationId xmlns:a16="http://schemas.microsoft.com/office/drawing/2014/main" id="{B7570246-3C19-4094-ADE2-7B4C5FC827B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32942" y="1233039"/>
            <a:ext cx="750179" cy="1005559"/>
          </a:xfrm>
          <a:prstGeom prst="rect">
            <a:avLst/>
          </a:prstGeom>
        </p:spPr>
      </p:pic>
      <p:pic>
        <p:nvPicPr>
          <p:cNvPr id="52" name="图片 51">
            <a:extLst>
              <a:ext uri="{FF2B5EF4-FFF2-40B4-BE49-F238E27FC236}">
                <a16:creationId xmlns:a16="http://schemas.microsoft.com/office/drawing/2014/main" id="{1390435C-F6C9-4135-AE21-B2BFFE1350E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16805" y="2026681"/>
            <a:ext cx="616223" cy="1170824"/>
          </a:xfrm>
          <a:prstGeom prst="rect">
            <a:avLst/>
          </a:prstGeom>
        </p:spPr>
      </p:pic>
      <p:pic>
        <p:nvPicPr>
          <p:cNvPr id="54" name="图片 53">
            <a:extLst>
              <a:ext uri="{FF2B5EF4-FFF2-40B4-BE49-F238E27FC236}">
                <a16:creationId xmlns:a16="http://schemas.microsoft.com/office/drawing/2014/main" id="{9943AA6F-2125-4E70-91B4-607008F5A33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765467" y="536373"/>
            <a:ext cx="1271004" cy="1067863"/>
          </a:xfrm>
          <a:prstGeom prst="rect">
            <a:avLst/>
          </a:prstGeom>
        </p:spPr>
      </p:pic>
      <p:pic>
        <p:nvPicPr>
          <p:cNvPr id="56" name="图片 55">
            <a:extLst>
              <a:ext uri="{FF2B5EF4-FFF2-40B4-BE49-F238E27FC236}">
                <a16:creationId xmlns:a16="http://schemas.microsoft.com/office/drawing/2014/main" id="{F771300F-8C08-4EC9-9DE0-81701EA85B9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938069" y="5777575"/>
            <a:ext cx="2339334" cy="1365046"/>
          </a:xfrm>
          <a:prstGeom prst="rect">
            <a:avLst/>
          </a:prstGeom>
        </p:spPr>
      </p:pic>
      <p:sp>
        <p:nvSpPr>
          <p:cNvPr id="45" name="文本框 33">
            <a:extLst>
              <a:ext uri="{FF2B5EF4-FFF2-40B4-BE49-F238E27FC236}">
                <a16:creationId xmlns:a16="http://schemas.microsoft.com/office/drawing/2014/main" id="{4811687E-C133-4F42-B05D-814C4E6F501A}"/>
              </a:ext>
            </a:extLst>
          </p:cNvPr>
          <p:cNvSpPr txBox="1"/>
          <p:nvPr/>
        </p:nvSpPr>
        <p:spPr>
          <a:xfrm>
            <a:off x="4773338" y="1965838"/>
            <a:ext cx="2721153" cy="276997"/>
          </a:xfrm>
          <a:prstGeom prst="rect">
            <a:avLst/>
          </a:prstGeom>
          <a:noFill/>
        </p:spPr>
        <p:txBody>
          <a:bodyPr wrap="square" rtlCol="0">
            <a:spAutoFit/>
          </a:bodyPr>
          <a:lstStyle/>
          <a:p>
            <a:pPr algn="just"/>
            <a:r>
              <a:rPr lang="en-US" altLang="zh-CN" sz="1200" spc="400">
                <a:solidFill>
                  <a:schemeClr val="bg1"/>
                </a:solidFill>
                <a:latin typeface="微软雅黑" panose="020B0503020204020204" pitchFamily="34" charset="-122"/>
                <a:ea typeface="微软雅黑" panose="020B0503020204020204" pitchFamily="34" charset="-122"/>
              </a:rPr>
              <a:t>	Vmart</a:t>
            </a:r>
            <a:endParaRPr lang="zh-CN" altLang="en-US" sz="1200" spc="400" dirty="0">
              <a:solidFill>
                <a:schemeClr val="bg1"/>
              </a:solidFill>
              <a:latin typeface="微软雅黑" panose="020B0503020204020204" pitchFamily="34" charset="-122"/>
              <a:ea typeface="微软雅黑" panose="020B0503020204020204" pitchFamily="34" charset="-122"/>
            </a:endParaRPr>
          </a:p>
        </p:txBody>
      </p:sp>
      <p:grpSp>
        <p:nvGrpSpPr>
          <p:cNvPr id="30" name="组合 11">
            <a:extLst>
              <a:ext uri="{FF2B5EF4-FFF2-40B4-BE49-F238E27FC236}">
                <a16:creationId xmlns:a16="http://schemas.microsoft.com/office/drawing/2014/main" id="{E482DC1E-82F7-4636-8E93-215816D62D00}"/>
              </a:ext>
            </a:extLst>
          </p:cNvPr>
          <p:cNvGrpSpPr/>
          <p:nvPr/>
        </p:nvGrpSpPr>
        <p:grpSpPr>
          <a:xfrm>
            <a:off x="8405133" y="2732207"/>
            <a:ext cx="1637802" cy="1691360"/>
            <a:chOff x="1199258" y="2460226"/>
            <a:chExt cx="1919539" cy="1982310"/>
          </a:xfrm>
        </p:grpSpPr>
        <p:pic>
          <p:nvPicPr>
            <p:cNvPr id="31" name="图片 12">
              <a:extLst>
                <a:ext uri="{FF2B5EF4-FFF2-40B4-BE49-F238E27FC236}">
                  <a16:creationId xmlns:a16="http://schemas.microsoft.com/office/drawing/2014/main" id="{258689BE-A383-4484-AA0A-0B4F86604AA9}"/>
                </a:ext>
              </a:extLst>
            </p:cNvPr>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32" name="图片 13">
              <a:extLst>
                <a:ext uri="{FF2B5EF4-FFF2-40B4-BE49-F238E27FC236}">
                  <a16:creationId xmlns:a16="http://schemas.microsoft.com/office/drawing/2014/main" id="{58A4C309-0A73-44AA-8376-4B2AFB48028C}"/>
                </a:ext>
              </a:extLst>
            </p:cNvPr>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sp>
        <p:nvSpPr>
          <p:cNvPr id="33" name="MH_Entry_1">
            <a:extLst>
              <a:ext uri="{FF2B5EF4-FFF2-40B4-BE49-F238E27FC236}">
                <a16:creationId xmlns:a16="http://schemas.microsoft.com/office/drawing/2014/main" id="{CF823D03-F1CA-42D9-81AD-F6D3F34AEEAF}"/>
              </a:ext>
            </a:extLst>
          </p:cNvPr>
          <p:cNvSpPr/>
          <p:nvPr>
            <p:custDataLst>
              <p:tags r:id="rId5"/>
            </p:custDataLst>
          </p:nvPr>
        </p:nvSpPr>
        <p:spPr>
          <a:xfrm>
            <a:off x="8279803" y="5117376"/>
            <a:ext cx="2342577"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1400" dirty="0"/>
              <a:t>NIDN.</a:t>
            </a:r>
            <a:r>
              <a:rPr lang="en-ID" sz="1400" dirty="0"/>
              <a:t>   0428029002</a:t>
            </a:r>
            <a:r>
              <a:rPr lang="en-US" sz="1400" dirty="0"/>
              <a:t> </a:t>
            </a:r>
            <a:endParaRPr lang="en-ID" sz="1400" dirty="0"/>
          </a:p>
        </p:txBody>
      </p:sp>
      <p:sp>
        <p:nvSpPr>
          <p:cNvPr id="35" name="MH_Number_1">
            <a:extLst>
              <a:ext uri="{FF2B5EF4-FFF2-40B4-BE49-F238E27FC236}">
                <a16:creationId xmlns:a16="http://schemas.microsoft.com/office/drawing/2014/main" id="{F622254C-356D-46A3-96A0-556A1E6C78B9}"/>
              </a:ext>
            </a:extLst>
          </p:cNvPr>
          <p:cNvSpPr/>
          <p:nvPr>
            <p:custDataLst>
              <p:tags r:id="rId6"/>
            </p:custDataLst>
          </p:nvPr>
        </p:nvSpPr>
        <p:spPr>
          <a:xfrm>
            <a:off x="8875798" y="3220815"/>
            <a:ext cx="750179" cy="749672"/>
          </a:xfrm>
          <a:prstGeom prst="ellipse">
            <a:avLst/>
          </a:prstGeom>
          <a:noFill/>
          <a:ln w="12700">
            <a:solidFill>
              <a:srgbClr val="FE363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7" name="直接连接符 16">
            <a:extLst>
              <a:ext uri="{FF2B5EF4-FFF2-40B4-BE49-F238E27FC236}">
                <a16:creationId xmlns:a16="http://schemas.microsoft.com/office/drawing/2014/main" id="{513EF1B0-8868-4CF0-91CD-D6332A45D165}"/>
              </a:ext>
            </a:extLst>
          </p:cNvPr>
          <p:cNvCxnSpPr>
            <a:cxnSpLocks/>
          </p:cNvCxnSpPr>
          <p:nvPr/>
        </p:nvCxnSpPr>
        <p:spPr>
          <a:xfrm>
            <a:off x="8279803" y="5130309"/>
            <a:ext cx="1897553"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39" name="雷锋PPT网 www.lfppt.com">
            <a:extLst>
              <a:ext uri="{FF2B5EF4-FFF2-40B4-BE49-F238E27FC236}">
                <a16:creationId xmlns:a16="http://schemas.microsoft.com/office/drawing/2014/main" id="{AC17AB2D-3F48-4C6F-A8EC-0C708B4B2DE8}"/>
              </a:ext>
            </a:extLst>
          </p:cNvPr>
          <p:cNvSpPr/>
          <p:nvPr/>
        </p:nvSpPr>
        <p:spPr>
          <a:xfrm>
            <a:off x="7562978" y="4655329"/>
            <a:ext cx="3873975" cy="369332"/>
          </a:xfrm>
          <a:prstGeom prst="rect">
            <a:avLst/>
          </a:prstGeom>
        </p:spPr>
        <p:txBody>
          <a:bodyPr wrap="square">
            <a:spAutoFit/>
          </a:bodyPr>
          <a:lstStyle/>
          <a:p>
            <a:pPr algn="ctr"/>
            <a:r>
              <a:rPr lang="en-ID" u="sng" dirty="0"/>
              <a:t>Muhammad Anis Al </a:t>
            </a:r>
            <a:r>
              <a:rPr lang="en-ID" u="sng" dirty="0" err="1"/>
              <a:t>Hilmi</a:t>
            </a:r>
            <a:r>
              <a:rPr lang="en-ID" u="sng" dirty="0"/>
              <a:t>, </a:t>
            </a:r>
            <a:r>
              <a:rPr lang="en-ID" u="sng" dirty="0" err="1"/>
              <a:t>S.Si</a:t>
            </a:r>
            <a:r>
              <a:rPr lang="en-ID" u="sng" dirty="0"/>
              <a:t>., M.T.</a:t>
            </a:r>
            <a:endParaRPr lang="zh-CN" altLang="en-US" sz="1100" u="sng" dirty="0">
              <a:solidFill>
                <a:schemeClr val="bg1"/>
              </a:solidFill>
            </a:endParaRPr>
          </a:p>
        </p:txBody>
      </p:sp>
    </p:spTree>
    <p:extLst>
      <p:ext uri="{BB962C8B-B14F-4D97-AF65-F5344CB8AC3E}">
        <p14:creationId xmlns:p14="http://schemas.microsoft.com/office/powerpoint/2010/main" val="18208962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par>
                          <p:cTn id="8" fill="hold">
                            <p:stCondLst>
                              <p:cond delay="20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2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16" presetClass="entr" presetSubtype="37" fill="hold" nodeType="with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barn(outVertical)">
                                      <p:cBhvr>
                                        <p:cTn id="20" dur="500"/>
                                        <p:tgtEl>
                                          <p:spTgt spid="1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3500"/>
                            </p:stCondLst>
                            <p:childTnLst>
                              <p:par>
                                <p:cTn id="25" presetID="53" presetClass="entr" presetSubtype="16"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par>
                          <p:cTn id="30" fill="hold">
                            <p:stCondLst>
                              <p:cond delay="40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par>
                                <p:cTn id="34" presetID="16" presetClass="entr" presetSubtype="37" fill="hold" nodeType="withEffect">
                                  <p:stCondLst>
                                    <p:cond delay="500"/>
                                  </p:stCondLst>
                                  <p:childTnLst>
                                    <p:set>
                                      <p:cBhvr>
                                        <p:cTn id="35" dur="1" fill="hold">
                                          <p:stCondLst>
                                            <p:cond delay="0"/>
                                          </p:stCondLst>
                                        </p:cTn>
                                        <p:tgtEl>
                                          <p:spTgt spid="17"/>
                                        </p:tgtEl>
                                        <p:attrNameLst>
                                          <p:attrName>style.visibility</p:attrName>
                                        </p:attrNameLst>
                                      </p:cBhvr>
                                      <p:to>
                                        <p:strVal val="visible"/>
                                      </p:to>
                                    </p:set>
                                    <p:animEffect transition="in" filter="barn(outVertical)">
                                      <p:cBhvr>
                                        <p:cTn id="36" dur="500"/>
                                        <p:tgtEl>
                                          <p:spTgt spid="17"/>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5000"/>
                            </p:stCondLst>
                            <p:childTnLst>
                              <p:par>
                                <p:cTn id="41" presetID="53" presetClass="entr" presetSubtype="16"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animEffect transition="in" filter="fade">
                                      <p:cBhvr>
                                        <p:cTn id="45" dur="500"/>
                                        <p:tgtEl>
                                          <p:spTgt spid="35"/>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16" presetClass="entr" presetSubtype="37" fill="hold" nodeType="withEffect">
                                  <p:stCondLst>
                                    <p:cond delay="500"/>
                                  </p:stCondLst>
                                  <p:childTnLst>
                                    <p:set>
                                      <p:cBhvr>
                                        <p:cTn id="51" dur="1" fill="hold">
                                          <p:stCondLst>
                                            <p:cond delay="0"/>
                                          </p:stCondLst>
                                        </p:cTn>
                                        <p:tgtEl>
                                          <p:spTgt spid="37"/>
                                        </p:tgtEl>
                                        <p:attrNameLst>
                                          <p:attrName>style.visibility</p:attrName>
                                        </p:attrNameLst>
                                      </p:cBhvr>
                                      <p:to>
                                        <p:strVal val="visible"/>
                                      </p:to>
                                    </p:set>
                                    <p:animEffect transition="in" filter="barn(outVertical)">
                                      <p:cBhvr>
                                        <p:cTn id="52" dur="500"/>
                                        <p:tgtEl>
                                          <p:spTgt spid="37"/>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p:bldP spid="15" grpId="0"/>
      <p:bldP spid="16" grpId="0" animBg="1"/>
      <p:bldP spid="18" grpId="0"/>
      <p:bldP spid="33" grpId="0"/>
      <p:bldP spid="35" grpId="0" animBg="1"/>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Pelanggan</a:t>
            </a:r>
            <a:endParaRPr lang="en-ID" dirty="0"/>
          </a:p>
        </p:txBody>
      </p:sp>
      <p:pic>
        <p:nvPicPr>
          <p:cNvPr id="16" name="Picture 15">
            <a:extLst>
              <a:ext uri="{FF2B5EF4-FFF2-40B4-BE49-F238E27FC236}">
                <a16:creationId xmlns:a16="http://schemas.microsoft.com/office/drawing/2014/main" id="{91F9C7CC-CA58-46DA-9E1C-AA8A116B5F4E}"/>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4588"/>
          <a:stretch/>
        </p:blipFill>
        <p:spPr bwMode="auto">
          <a:xfrm>
            <a:off x="1900583" y="1889565"/>
            <a:ext cx="8576917" cy="43083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4617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a:effectLst/>
                <a:latin typeface="Arial" panose="020B0604020202020204" pitchFamily="34" charset="0"/>
                <a:ea typeface="Calibri" panose="020F0502020204030204" pitchFamily="34" charset="0"/>
              </a:rPr>
              <a:t>Review </a:t>
            </a:r>
            <a:r>
              <a:rPr lang="en-US" sz="1800" dirty="0" err="1">
                <a:effectLst/>
                <a:latin typeface="Arial" panose="020B0604020202020204" pitchFamily="34" charset="0"/>
                <a:ea typeface="Calibri" panose="020F0502020204030204" pitchFamily="34" charset="0"/>
              </a:rPr>
              <a:t>Pelanggan</a:t>
            </a:r>
            <a:endParaRPr lang="en-ID" dirty="0"/>
          </a:p>
        </p:txBody>
      </p:sp>
      <p:pic>
        <p:nvPicPr>
          <p:cNvPr id="16" name="Picture 15">
            <a:extLst>
              <a:ext uri="{FF2B5EF4-FFF2-40B4-BE49-F238E27FC236}">
                <a16:creationId xmlns:a16="http://schemas.microsoft.com/office/drawing/2014/main" id="{4514CE61-31B5-4CDA-8C52-20EAC2F6569E}"/>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4844"/>
          <a:stretch/>
        </p:blipFill>
        <p:spPr bwMode="auto">
          <a:xfrm>
            <a:off x="2063013" y="2003243"/>
            <a:ext cx="8065973" cy="40389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55614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ADMIN</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Kontak</a:t>
            </a:r>
            <a:endParaRPr lang="en-ID" dirty="0"/>
          </a:p>
        </p:txBody>
      </p:sp>
      <p:pic>
        <p:nvPicPr>
          <p:cNvPr id="16" name="Picture 15">
            <a:extLst>
              <a:ext uri="{FF2B5EF4-FFF2-40B4-BE49-F238E27FC236}">
                <a16:creationId xmlns:a16="http://schemas.microsoft.com/office/drawing/2014/main" id="{B6288BF2-0677-451B-8ED6-0FABFC306B4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3820"/>
          <a:stretch/>
        </p:blipFill>
        <p:spPr bwMode="auto">
          <a:xfrm>
            <a:off x="1822002" y="1802125"/>
            <a:ext cx="8363305" cy="4238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10729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91A39D0-9C43-44D7-B779-220BBDB6F18E}"/>
              </a:ext>
            </a:extLst>
          </p:cNvPr>
          <p:cNvGrpSpPr/>
          <p:nvPr/>
        </p:nvGrpSpPr>
        <p:grpSpPr>
          <a:xfrm>
            <a:off x="1643612" y="-247762"/>
            <a:ext cx="3275390" cy="6286417"/>
            <a:chOff x="1552880" y="-266157"/>
            <a:chExt cx="3500510" cy="6718487"/>
          </a:xfrm>
        </p:grpSpPr>
        <p:grpSp>
          <p:nvGrpSpPr>
            <p:cNvPr id="13" name="组合 12">
              <a:extLst>
                <a:ext uri="{FF2B5EF4-FFF2-40B4-BE49-F238E27FC236}">
                  <a16:creationId xmlns:a16="http://schemas.microsoft.com/office/drawing/2014/main" id="{9BCE6647-EA19-4A29-8B98-ADCECA68CCAD}"/>
                </a:ext>
              </a:extLst>
            </p:cNvPr>
            <p:cNvGrpSpPr/>
            <p:nvPr/>
          </p:nvGrpSpPr>
          <p:grpSpPr>
            <a:xfrm>
              <a:off x="1552880" y="0"/>
              <a:ext cx="3500510" cy="6452330"/>
              <a:chOff x="4575724" y="-102366"/>
              <a:chExt cx="3044276" cy="4686273"/>
            </a:xfrm>
          </p:grpSpPr>
          <p:sp>
            <p:nvSpPr>
              <p:cNvPr id="11" name="箭头: V 形 10">
                <a:extLst>
                  <a:ext uri="{FF2B5EF4-FFF2-40B4-BE49-F238E27FC236}">
                    <a16:creationId xmlns:a16="http://schemas.microsoft.com/office/drawing/2014/main" id="{2E188D9D-46D6-4053-99D9-2336E5A0988E}"/>
                  </a:ext>
                </a:extLst>
              </p:cNvPr>
              <p:cNvSpPr/>
              <p:nvPr/>
            </p:nvSpPr>
            <p:spPr>
              <a:xfrm rot="16200000">
                <a:off x="4945629" y="1909537"/>
                <a:ext cx="2304465" cy="3044276"/>
              </a:xfrm>
              <a:prstGeom prst="chevron">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44C6A9AB-7AC6-479C-81BF-B17E501C4844}"/>
                  </a:ext>
                </a:extLst>
              </p:cNvPr>
              <p:cNvSpPr/>
              <p:nvPr/>
            </p:nvSpPr>
            <p:spPr>
              <a:xfrm>
                <a:off x="4575724" y="-102366"/>
                <a:ext cx="3044276" cy="3531366"/>
              </a:xfrm>
              <a:prstGeom prst="rect">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形状 22">
              <a:extLst>
                <a:ext uri="{FF2B5EF4-FFF2-40B4-BE49-F238E27FC236}">
                  <a16:creationId xmlns:a16="http://schemas.microsoft.com/office/drawing/2014/main" id="{2E372545-4130-4653-A42B-ADF12EE7DCFF}"/>
                </a:ext>
              </a:extLst>
            </p:cNvPr>
            <p:cNvSpPr/>
            <p:nvPr/>
          </p:nvSpPr>
          <p:spPr>
            <a:xfrm>
              <a:off x="1752600" y="-266157"/>
              <a:ext cx="3102392" cy="6213737"/>
            </a:xfrm>
            <a:custGeom>
              <a:avLst/>
              <a:gdLst>
                <a:gd name="connsiteX0" fmla="*/ 1 w 3500511"/>
                <a:gd name="connsiteY0" fmla="*/ 0 h 7011124"/>
                <a:gd name="connsiteX1" fmla="*/ 3500511 w 3500511"/>
                <a:gd name="connsiteY1" fmla="*/ 0 h 7011124"/>
                <a:gd name="connsiteX2" fmla="*/ 3500511 w 3500511"/>
                <a:gd name="connsiteY2" fmla="*/ 5420981 h 7011124"/>
                <a:gd name="connsiteX3" fmla="*/ 3496447 w 3500511"/>
                <a:gd name="connsiteY3" fmla="*/ 5420981 h 7011124"/>
                <a:gd name="connsiteX4" fmla="*/ 3500510 w 3500511"/>
                <a:gd name="connsiteY4" fmla="*/ 5424664 h 7011124"/>
                <a:gd name="connsiteX5" fmla="*/ 3500510 w 3500511"/>
                <a:gd name="connsiteY5" fmla="*/ 7011124 h 7011124"/>
                <a:gd name="connsiteX6" fmla="*/ 1750255 w 3500511"/>
                <a:gd name="connsiteY6" fmla="*/ 5424664 h 7011124"/>
                <a:gd name="connsiteX7" fmla="*/ 0 w 3500511"/>
                <a:gd name="connsiteY7" fmla="*/ 7011124 h 7011124"/>
                <a:gd name="connsiteX8" fmla="*/ 0 w 3500511"/>
                <a:gd name="connsiteY8" fmla="*/ 5424664 h 7011124"/>
                <a:gd name="connsiteX9" fmla="*/ 4063 w 3500511"/>
                <a:gd name="connsiteY9" fmla="*/ 5420981 h 7011124"/>
                <a:gd name="connsiteX10" fmla="*/ 1 w 3500511"/>
                <a:gd name="connsiteY10" fmla="*/ 5420981 h 701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0511" h="7011124">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2536B42-13D1-47CE-A965-B6F48CDFF6D0}"/>
              </a:ext>
            </a:extLst>
          </p:cNvPr>
          <p:cNvGrpSpPr/>
          <p:nvPr/>
        </p:nvGrpSpPr>
        <p:grpSpPr>
          <a:xfrm>
            <a:off x="2017841" y="1379108"/>
            <a:ext cx="2535514" cy="2618428"/>
            <a:chOff x="1199258" y="2460226"/>
            <a:chExt cx="1919539" cy="1982310"/>
          </a:xfrm>
        </p:grpSpPr>
        <p:pic>
          <p:nvPicPr>
            <p:cNvPr id="5" name="图片 4">
              <a:extLst>
                <a:ext uri="{FF2B5EF4-FFF2-40B4-BE49-F238E27FC236}">
                  <a16:creationId xmlns:a16="http://schemas.microsoft.com/office/drawing/2014/main" id="{2559D7F0-14F9-4F24-92CB-D81C70F353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6" name="图片 5">
              <a:extLst>
                <a:ext uri="{FF2B5EF4-FFF2-40B4-BE49-F238E27FC236}">
                  <a16:creationId xmlns:a16="http://schemas.microsoft.com/office/drawing/2014/main" id="{71B10B17-A074-4784-84BF-A314A314604C}"/>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5113567" y="2027267"/>
            <a:ext cx="6983153" cy="1181363"/>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400" spc="200" dirty="0">
                <a:solidFill>
                  <a:schemeClr val="bg1"/>
                </a:solidFill>
                <a:latin typeface="微软雅黑" panose="020B0503020204020204" pitchFamily="34" charset="-122"/>
                <a:ea typeface="微软雅黑" panose="020B0503020204020204" pitchFamily="34" charset="-122"/>
              </a:rPr>
              <a:t>MOOCKUP USER</a:t>
            </a:r>
            <a:endParaRPr lang="zh-CN" altLang="en-US" sz="4400" spc="200" dirty="0">
              <a:solidFill>
                <a:schemeClr val="bg1"/>
              </a:solidFill>
              <a:latin typeface="微软雅黑" panose="020B0503020204020204" pitchFamily="34" charset="-122"/>
              <a:ea typeface="微软雅黑" panose="020B0503020204020204" pitchFamily="34" charset="-122"/>
            </a:endParaRPr>
          </a:p>
        </p:txBody>
      </p:sp>
      <p:sp>
        <p:nvSpPr>
          <p:cNvPr id="8" name="MH_Number_1">
            <a:extLst>
              <a:ext uri="{FF2B5EF4-FFF2-40B4-BE49-F238E27FC236}">
                <a16:creationId xmlns:a16="http://schemas.microsoft.com/office/drawing/2014/main" id="{CC4E6855-15EC-4001-9BEB-8D9FFB087723}"/>
              </a:ext>
            </a:extLst>
          </p:cNvPr>
          <p:cNvSpPr/>
          <p:nvPr>
            <p:custDataLst>
              <p:tags r:id="rId2"/>
            </p:custDataLst>
          </p:nvPr>
        </p:nvSpPr>
        <p:spPr>
          <a:xfrm>
            <a:off x="2512409" y="1915656"/>
            <a:ext cx="1546378" cy="154533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6</a:t>
            </a:r>
            <a:endParaRPr lang="zh-CN" altLang="en-US"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6379634" y="3196979"/>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CAD5F0D-F773-4A02-A359-58B3F357599E}"/>
              </a:ext>
            </a:extLst>
          </p:cNvPr>
          <p:cNvSpPr/>
          <p:nvPr/>
        </p:nvSpPr>
        <p:spPr>
          <a:xfrm>
            <a:off x="6230107" y="3380555"/>
            <a:ext cx="4944609" cy="461665"/>
          </a:xfrm>
          <a:prstGeom prst="rect">
            <a:avLst/>
          </a:prstGeom>
        </p:spPr>
        <p:txBody>
          <a:bodyPr wrap="square">
            <a:spAutoFit/>
          </a:bodyPr>
          <a:lstStyle/>
          <a:p>
            <a:pPr algn="ctr"/>
            <a:r>
              <a:rPr lang="en-US" altLang="zh-CN" sz="2400" dirty="0">
                <a:solidFill>
                  <a:schemeClr val="bg1"/>
                </a:solidFill>
                <a:latin typeface="微软雅黑" panose="020B0503020204020204" pitchFamily="34" charset="-122"/>
                <a:ea typeface="微软雅黑" panose="020B0503020204020204" pitchFamily="34" charset="-122"/>
              </a:rPr>
              <a:t>VMART</a:t>
            </a:r>
            <a:endParaRPr lang="zh-CN" altLang="en-US" sz="2400" dirty="0">
              <a:solidFill>
                <a:schemeClr val="bg1"/>
              </a:solidFill>
            </a:endParaRPr>
          </a:p>
        </p:txBody>
      </p: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2395" y="1032733"/>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Tree>
    <p:extLst>
      <p:ext uri="{BB962C8B-B14F-4D97-AF65-F5344CB8AC3E}">
        <p14:creationId xmlns:p14="http://schemas.microsoft.com/office/powerpoint/2010/main" val="41231286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16" presetClass="entr" presetSubtype="37"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USER</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Tampilan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LogIn</a:t>
            </a:r>
            <a:r>
              <a:rPr lang="en-US" sz="1800" dirty="0">
                <a:effectLst/>
                <a:latin typeface="Arial" panose="020B0604020202020204" pitchFamily="34" charset="0"/>
                <a:ea typeface="Calibri" panose="020F0502020204030204" pitchFamily="34" charset="0"/>
              </a:rPr>
              <a:t> </a:t>
            </a:r>
            <a:r>
              <a:rPr lang="en-US" dirty="0">
                <a:latin typeface="Arial" panose="020B0604020202020204" pitchFamily="34" charset="0"/>
                <a:ea typeface="Calibri" panose="020F0502020204030204" pitchFamily="34" charset="0"/>
              </a:rPr>
              <a:t>User</a:t>
            </a:r>
            <a:endParaRPr lang="en-ID" dirty="0"/>
          </a:p>
        </p:txBody>
      </p:sp>
      <p:pic>
        <p:nvPicPr>
          <p:cNvPr id="15" name="Picture 14">
            <a:extLst>
              <a:ext uri="{FF2B5EF4-FFF2-40B4-BE49-F238E27FC236}">
                <a16:creationId xmlns:a16="http://schemas.microsoft.com/office/drawing/2014/main" id="{02A15BD5-E7F0-423F-A826-44874BC39964}"/>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4076"/>
          <a:stretch/>
        </p:blipFill>
        <p:spPr bwMode="auto">
          <a:xfrm>
            <a:off x="2140955" y="1936595"/>
            <a:ext cx="7980836" cy="403199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5902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USER</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Tampilan</a:t>
            </a:r>
            <a:r>
              <a:rPr lang="en-US" sz="1800" dirty="0">
                <a:effectLst/>
                <a:latin typeface="Arial" panose="020B0604020202020204" pitchFamily="34" charset="0"/>
                <a:ea typeface="Calibri" panose="020F0502020204030204" pitchFamily="34" charset="0"/>
              </a:rPr>
              <a:t> Dashboard </a:t>
            </a:r>
            <a:endParaRPr lang="en-ID" dirty="0"/>
          </a:p>
        </p:txBody>
      </p:sp>
      <p:pic>
        <p:nvPicPr>
          <p:cNvPr id="16" name="Picture 15">
            <a:extLst>
              <a:ext uri="{FF2B5EF4-FFF2-40B4-BE49-F238E27FC236}">
                <a16:creationId xmlns:a16="http://schemas.microsoft.com/office/drawing/2014/main" id="{08F896B6-53DD-4C21-ADBB-326443A6482E}"/>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4332"/>
          <a:stretch/>
        </p:blipFill>
        <p:spPr bwMode="auto">
          <a:xfrm>
            <a:off x="2265034" y="2041740"/>
            <a:ext cx="7477240" cy="376711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81887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USER</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Tampilan</a:t>
            </a:r>
            <a:r>
              <a:rPr lang="en-US" sz="1800" dirty="0">
                <a:effectLst/>
                <a:latin typeface="Arial" panose="020B0604020202020204" pitchFamily="34" charset="0"/>
                <a:ea typeface="Calibri" panose="020F0502020204030204" pitchFamily="34" charset="0"/>
              </a:rPr>
              <a:t> Order</a:t>
            </a:r>
            <a:endParaRPr lang="en-ID" dirty="0"/>
          </a:p>
        </p:txBody>
      </p:sp>
      <p:pic>
        <p:nvPicPr>
          <p:cNvPr id="16" name="Picture 15">
            <a:extLst>
              <a:ext uri="{FF2B5EF4-FFF2-40B4-BE49-F238E27FC236}">
                <a16:creationId xmlns:a16="http://schemas.microsoft.com/office/drawing/2014/main" id="{68CA6489-4A54-4D59-93ED-9EBBB474DE54}"/>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3309"/>
          <a:stretch/>
        </p:blipFill>
        <p:spPr bwMode="auto">
          <a:xfrm>
            <a:off x="1753506" y="1600198"/>
            <a:ext cx="8500297" cy="43329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31446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USER</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err="1">
                <a:effectLst/>
                <a:latin typeface="Arial" panose="020B0604020202020204" pitchFamily="34" charset="0"/>
                <a:ea typeface="Calibri" panose="020F0502020204030204" pitchFamily="34" charset="0"/>
              </a:rPr>
              <a:t>Pembayaran</a:t>
            </a:r>
            <a:r>
              <a:rPr lang="en-US" sz="1800" dirty="0">
                <a:effectLst/>
                <a:latin typeface="Arial" panose="020B0604020202020204" pitchFamily="34" charset="0"/>
                <a:ea typeface="Calibri" panose="020F0502020204030204" pitchFamily="34" charset="0"/>
              </a:rPr>
              <a:t> User</a:t>
            </a:r>
            <a:endParaRPr lang="en-ID" dirty="0"/>
          </a:p>
        </p:txBody>
      </p:sp>
      <p:pic>
        <p:nvPicPr>
          <p:cNvPr id="15" name="Picture 14">
            <a:extLst>
              <a:ext uri="{FF2B5EF4-FFF2-40B4-BE49-F238E27FC236}">
                <a16:creationId xmlns:a16="http://schemas.microsoft.com/office/drawing/2014/main" id="{537552A2-5A0C-4CE8-990D-9173E3B2648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5356"/>
          <a:stretch/>
        </p:blipFill>
        <p:spPr bwMode="auto">
          <a:xfrm>
            <a:off x="2176554" y="1873504"/>
            <a:ext cx="7838891" cy="390203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177366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USER</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a:effectLst/>
                <a:latin typeface="Arial" panose="020B0604020202020204" pitchFamily="34" charset="0"/>
                <a:ea typeface="Calibri" panose="020F0502020204030204" pitchFamily="34" charset="0"/>
              </a:rPr>
              <a:t>Review User</a:t>
            </a:r>
            <a:endParaRPr lang="en-ID" dirty="0"/>
          </a:p>
        </p:txBody>
      </p:sp>
      <p:pic>
        <p:nvPicPr>
          <p:cNvPr id="16" name="Picture 15">
            <a:extLst>
              <a:ext uri="{FF2B5EF4-FFF2-40B4-BE49-F238E27FC236}">
                <a16:creationId xmlns:a16="http://schemas.microsoft.com/office/drawing/2014/main" id="{F6B319DD-70EE-4744-94DE-245D7B15142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5612"/>
          <a:stretch/>
        </p:blipFill>
        <p:spPr bwMode="auto">
          <a:xfrm>
            <a:off x="2006535" y="1864129"/>
            <a:ext cx="8225958" cy="40815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2485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USER</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a:effectLst/>
                <a:latin typeface="Arial" panose="020B0604020202020204" pitchFamily="34" charset="0"/>
                <a:ea typeface="Calibri" panose="020F0502020204030204" pitchFamily="34" charset="0"/>
              </a:rPr>
              <a:t>Profile User </a:t>
            </a:r>
            <a:endParaRPr lang="en-ID" dirty="0"/>
          </a:p>
        </p:txBody>
      </p:sp>
      <p:pic>
        <p:nvPicPr>
          <p:cNvPr id="15" name="Picture 14">
            <a:extLst>
              <a:ext uri="{FF2B5EF4-FFF2-40B4-BE49-F238E27FC236}">
                <a16:creationId xmlns:a16="http://schemas.microsoft.com/office/drawing/2014/main" id="{5A51E950-D955-4B68-B339-C4C4FA95D042}"/>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4332"/>
          <a:stretch/>
        </p:blipFill>
        <p:spPr bwMode="auto">
          <a:xfrm>
            <a:off x="2179032" y="1723784"/>
            <a:ext cx="8200850" cy="413136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6212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291A39D0-9C43-44D7-B779-220BBDB6F18E}"/>
              </a:ext>
            </a:extLst>
          </p:cNvPr>
          <p:cNvGrpSpPr/>
          <p:nvPr/>
        </p:nvGrpSpPr>
        <p:grpSpPr>
          <a:xfrm>
            <a:off x="1643612" y="-247762"/>
            <a:ext cx="3275390" cy="6286417"/>
            <a:chOff x="1552880" y="-266157"/>
            <a:chExt cx="3500510" cy="6718487"/>
          </a:xfrm>
        </p:grpSpPr>
        <p:grpSp>
          <p:nvGrpSpPr>
            <p:cNvPr id="13" name="组合 12">
              <a:extLst>
                <a:ext uri="{FF2B5EF4-FFF2-40B4-BE49-F238E27FC236}">
                  <a16:creationId xmlns:a16="http://schemas.microsoft.com/office/drawing/2014/main" id="{9BCE6647-EA19-4A29-8B98-ADCECA68CCAD}"/>
                </a:ext>
              </a:extLst>
            </p:cNvPr>
            <p:cNvGrpSpPr/>
            <p:nvPr/>
          </p:nvGrpSpPr>
          <p:grpSpPr>
            <a:xfrm>
              <a:off x="1552880" y="0"/>
              <a:ext cx="3500510" cy="6452330"/>
              <a:chOff x="4575724" y="-102366"/>
              <a:chExt cx="3044276" cy="4686273"/>
            </a:xfrm>
          </p:grpSpPr>
          <p:sp>
            <p:nvSpPr>
              <p:cNvPr id="11" name="箭头: V 形 10">
                <a:extLst>
                  <a:ext uri="{FF2B5EF4-FFF2-40B4-BE49-F238E27FC236}">
                    <a16:creationId xmlns:a16="http://schemas.microsoft.com/office/drawing/2014/main" id="{2E188D9D-46D6-4053-99D9-2336E5A0988E}"/>
                  </a:ext>
                </a:extLst>
              </p:cNvPr>
              <p:cNvSpPr/>
              <p:nvPr/>
            </p:nvSpPr>
            <p:spPr>
              <a:xfrm rot="16200000">
                <a:off x="4945629" y="1909537"/>
                <a:ext cx="2304465" cy="3044276"/>
              </a:xfrm>
              <a:prstGeom prst="chevron">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a:extLst>
                  <a:ext uri="{FF2B5EF4-FFF2-40B4-BE49-F238E27FC236}">
                    <a16:creationId xmlns:a16="http://schemas.microsoft.com/office/drawing/2014/main" id="{44C6A9AB-7AC6-479C-81BF-B17E501C4844}"/>
                  </a:ext>
                </a:extLst>
              </p:cNvPr>
              <p:cNvSpPr/>
              <p:nvPr/>
            </p:nvSpPr>
            <p:spPr>
              <a:xfrm>
                <a:off x="4575724" y="-102366"/>
                <a:ext cx="3044276" cy="3531366"/>
              </a:xfrm>
              <a:prstGeom prst="rect">
                <a:avLst/>
              </a:prstGeom>
              <a:solidFill>
                <a:srgbClr val="FE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形状 22">
              <a:extLst>
                <a:ext uri="{FF2B5EF4-FFF2-40B4-BE49-F238E27FC236}">
                  <a16:creationId xmlns:a16="http://schemas.microsoft.com/office/drawing/2014/main" id="{2E372545-4130-4653-A42B-ADF12EE7DCFF}"/>
                </a:ext>
              </a:extLst>
            </p:cNvPr>
            <p:cNvSpPr/>
            <p:nvPr/>
          </p:nvSpPr>
          <p:spPr>
            <a:xfrm>
              <a:off x="1752600" y="-266157"/>
              <a:ext cx="3102392" cy="6213737"/>
            </a:xfrm>
            <a:custGeom>
              <a:avLst/>
              <a:gdLst>
                <a:gd name="connsiteX0" fmla="*/ 1 w 3500511"/>
                <a:gd name="connsiteY0" fmla="*/ 0 h 7011124"/>
                <a:gd name="connsiteX1" fmla="*/ 3500511 w 3500511"/>
                <a:gd name="connsiteY1" fmla="*/ 0 h 7011124"/>
                <a:gd name="connsiteX2" fmla="*/ 3500511 w 3500511"/>
                <a:gd name="connsiteY2" fmla="*/ 5420981 h 7011124"/>
                <a:gd name="connsiteX3" fmla="*/ 3496447 w 3500511"/>
                <a:gd name="connsiteY3" fmla="*/ 5420981 h 7011124"/>
                <a:gd name="connsiteX4" fmla="*/ 3500510 w 3500511"/>
                <a:gd name="connsiteY4" fmla="*/ 5424664 h 7011124"/>
                <a:gd name="connsiteX5" fmla="*/ 3500510 w 3500511"/>
                <a:gd name="connsiteY5" fmla="*/ 7011124 h 7011124"/>
                <a:gd name="connsiteX6" fmla="*/ 1750255 w 3500511"/>
                <a:gd name="connsiteY6" fmla="*/ 5424664 h 7011124"/>
                <a:gd name="connsiteX7" fmla="*/ 0 w 3500511"/>
                <a:gd name="connsiteY7" fmla="*/ 7011124 h 7011124"/>
                <a:gd name="connsiteX8" fmla="*/ 0 w 3500511"/>
                <a:gd name="connsiteY8" fmla="*/ 5424664 h 7011124"/>
                <a:gd name="connsiteX9" fmla="*/ 4063 w 3500511"/>
                <a:gd name="connsiteY9" fmla="*/ 5420981 h 7011124"/>
                <a:gd name="connsiteX10" fmla="*/ 1 w 3500511"/>
                <a:gd name="connsiteY10" fmla="*/ 5420981 h 701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00511" h="7011124">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a:extLst>
              <a:ext uri="{FF2B5EF4-FFF2-40B4-BE49-F238E27FC236}">
                <a16:creationId xmlns:a16="http://schemas.microsoft.com/office/drawing/2014/main" id="{32536B42-13D1-47CE-A965-B6F48CDFF6D0}"/>
              </a:ext>
            </a:extLst>
          </p:cNvPr>
          <p:cNvGrpSpPr/>
          <p:nvPr/>
        </p:nvGrpSpPr>
        <p:grpSpPr>
          <a:xfrm>
            <a:off x="2017841" y="1379108"/>
            <a:ext cx="2535514" cy="2618428"/>
            <a:chOff x="1199258" y="2460226"/>
            <a:chExt cx="1919539" cy="1982310"/>
          </a:xfrm>
        </p:grpSpPr>
        <p:pic>
          <p:nvPicPr>
            <p:cNvPr id="5" name="图片 4">
              <a:extLst>
                <a:ext uri="{FF2B5EF4-FFF2-40B4-BE49-F238E27FC236}">
                  <a16:creationId xmlns:a16="http://schemas.microsoft.com/office/drawing/2014/main" id="{2559D7F0-14F9-4F24-92CB-D81C70F3533C}"/>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283920" y="2579521"/>
              <a:ext cx="1743718" cy="1744621"/>
            </a:xfrm>
            <a:prstGeom prst="rect">
              <a:avLst/>
            </a:prstGeom>
          </p:spPr>
        </p:pic>
        <p:pic>
          <p:nvPicPr>
            <p:cNvPr id="6" name="图片 5">
              <a:extLst>
                <a:ext uri="{FF2B5EF4-FFF2-40B4-BE49-F238E27FC236}">
                  <a16:creationId xmlns:a16="http://schemas.microsoft.com/office/drawing/2014/main" id="{71B10B17-A074-4784-84BF-A314A314604C}"/>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784563">
              <a:off x="1199258" y="2460226"/>
              <a:ext cx="1919539" cy="1982310"/>
            </a:xfrm>
            <a:prstGeom prst="rect">
              <a:avLst/>
            </a:prstGeom>
          </p:spPr>
        </p:pic>
      </p:grpSp>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5208847" y="2684240"/>
            <a:ext cx="5398336"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400" spc="200" dirty="0">
                <a:solidFill>
                  <a:schemeClr val="bg1"/>
                </a:solidFill>
                <a:latin typeface="微软雅黑" panose="020B0503020204020204" pitchFamily="34" charset="-122"/>
                <a:ea typeface="微软雅黑" panose="020B0503020204020204" pitchFamily="34" charset="-122"/>
              </a:rPr>
              <a:t>VMART </a:t>
            </a:r>
            <a:endParaRPr lang="zh-CN" altLang="en-US" sz="4400" spc="200" dirty="0">
              <a:solidFill>
                <a:schemeClr val="bg1"/>
              </a:solidFill>
              <a:latin typeface="微软雅黑" panose="020B0503020204020204" pitchFamily="34" charset="-122"/>
              <a:ea typeface="微软雅黑" panose="020B0503020204020204" pitchFamily="34" charset="-122"/>
            </a:endParaRPr>
          </a:p>
        </p:txBody>
      </p:sp>
      <p:sp>
        <p:nvSpPr>
          <p:cNvPr id="8" name="MH_Number_1">
            <a:extLst>
              <a:ext uri="{FF2B5EF4-FFF2-40B4-BE49-F238E27FC236}">
                <a16:creationId xmlns:a16="http://schemas.microsoft.com/office/drawing/2014/main" id="{CC4E6855-15EC-4001-9BEB-8D9FFB087723}"/>
              </a:ext>
            </a:extLst>
          </p:cNvPr>
          <p:cNvSpPr/>
          <p:nvPr>
            <p:custDataLst>
              <p:tags r:id="rId2"/>
            </p:custDataLst>
          </p:nvPr>
        </p:nvSpPr>
        <p:spPr>
          <a:xfrm>
            <a:off x="2512409" y="1915656"/>
            <a:ext cx="1546378" cy="154533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60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5539883" y="3333128"/>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BCAD5F0D-F773-4A02-A359-58B3F357599E}"/>
              </a:ext>
            </a:extLst>
          </p:cNvPr>
          <p:cNvSpPr/>
          <p:nvPr/>
        </p:nvSpPr>
        <p:spPr>
          <a:xfrm>
            <a:off x="5436128" y="3381010"/>
            <a:ext cx="4944609" cy="830997"/>
          </a:xfrm>
          <a:prstGeom prst="rect">
            <a:avLst/>
          </a:prstGeom>
        </p:spPr>
        <p:txBody>
          <a:bodyPr wrap="square">
            <a:spAutoFit/>
          </a:bodyPr>
          <a:lstStyle/>
          <a:p>
            <a:pPr algn="ctr"/>
            <a:r>
              <a:rPr lang="en-US" altLang="zh-CN" sz="2400">
                <a:solidFill>
                  <a:schemeClr val="bg1"/>
                </a:solidFill>
                <a:latin typeface="微软雅黑" panose="020B0503020204020204" pitchFamily="34" charset="-122"/>
                <a:ea typeface="微软雅黑" panose="020B0503020204020204" pitchFamily="34" charset="-122"/>
              </a:rPr>
              <a:t>Aplikasi Penjualan </a:t>
            </a:r>
            <a:r>
              <a:rPr lang="en-US" altLang="zh-CN" sz="2400" dirty="0" err="1">
                <a:solidFill>
                  <a:schemeClr val="bg1"/>
                </a:solidFill>
                <a:latin typeface="微软雅黑" panose="020B0503020204020204" pitchFamily="34" charset="-122"/>
                <a:ea typeface="微软雅黑" panose="020B0503020204020204" pitchFamily="34" charset="-122"/>
              </a:rPr>
              <a:t>Sayur</a:t>
            </a:r>
            <a:r>
              <a:rPr lang="en-US" altLang="zh-CN" sz="2400" dirty="0">
                <a:solidFill>
                  <a:schemeClr val="bg1"/>
                </a:solidFill>
                <a:latin typeface="微软雅黑" panose="020B0503020204020204" pitchFamily="34" charset="-122"/>
                <a:ea typeface="微软雅黑" panose="020B0503020204020204" pitchFamily="34" charset="-122"/>
              </a:rPr>
              <a:t> &amp; </a:t>
            </a:r>
            <a:r>
              <a:rPr lang="en-US" altLang="zh-CN" sz="2400" dirty="0" err="1">
                <a:solidFill>
                  <a:schemeClr val="bg1"/>
                </a:solidFill>
                <a:latin typeface="微软雅黑" panose="020B0503020204020204" pitchFamily="34" charset="-122"/>
                <a:ea typeface="微软雅黑" panose="020B0503020204020204" pitchFamily="34" charset="-122"/>
              </a:rPr>
              <a:t>Buah</a:t>
            </a:r>
            <a:endParaRPr lang="en-US" altLang="zh-CN" sz="2400" dirty="0">
              <a:solidFill>
                <a:schemeClr val="bg1"/>
              </a:solidFill>
              <a:latin typeface="微软雅黑" panose="020B0503020204020204" pitchFamily="34" charset="-122"/>
              <a:ea typeface="微软雅黑" panose="020B0503020204020204" pitchFamily="34" charset="-122"/>
            </a:endParaRPr>
          </a:p>
          <a:p>
            <a:pPr algn="ctr"/>
            <a:r>
              <a:rPr lang="en-US" altLang="zh-CN" sz="2400">
                <a:solidFill>
                  <a:schemeClr val="bg1"/>
                </a:solidFill>
                <a:latin typeface="微软雅黑" panose="020B0503020204020204" pitchFamily="34" charset="-122"/>
                <a:ea typeface="微软雅黑" panose="020B0503020204020204" pitchFamily="34" charset="-122"/>
              </a:rPr>
              <a:t> Hidroponik Berbasis Web</a:t>
            </a:r>
            <a:endParaRPr lang="zh-CN" altLang="en-US" sz="2400" dirty="0">
              <a:solidFill>
                <a:schemeClr val="bg1"/>
              </a:solidFill>
            </a:endParaRPr>
          </a:p>
        </p:txBody>
      </p: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35853" y="6007242"/>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82395" y="1032733"/>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13567" y="4207809"/>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Tree>
    <p:extLst>
      <p:ext uri="{BB962C8B-B14F-4D97-AF65-F5344CB8AC3E}">
        <p14:creationId xmlns:p14="http://schemas.microsoft.com/office/powerpoint/2010/main" val="37368861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16" presetClass="entr" presetSubtype="37"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雷锋PPT网 www.lfppt.com">
            <a:extLst>
              <a:ext uri="{FF2B5EF4-FFF2-40B4-BE49-F238E27FC236}">
                <a16:creationId xmlns:a16="http://schemas.microsoft.com/office/drawing/2014/main" id="{3AA618B3-4B3D-4891-AEDF-DD3A79DEE003}"/>
              </a:ext>
            </a:extLst>
          </p:cNvPr>
          <p:cNvSpPr/>
          <p:nvPr>
            <p:custDataLst>
              <p:tags r:id="rId1"/>
            </p:custDataLst>
          </p:nvPr>
        </p:nvSpPr>
        <p:spPr>
          <a:xfrm>
            <a:off x="2467618" y="142511"/>
            <a:ext cx="6829554" cy="477077"/>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spc="200" dirty="0">
                <a:solidFill>
                  <a:schemeClr val="bg1"/>
                </a:solidFill>
                <a:latin typeface="微软雅黑" panose="020B0503020204020204" pitchFamily="34" charset="-122"/>
                <a:ea typeface="微软雅黑" panose="020B0503020204020204" pitchFamily="34" charset="-122"/>
              </a:rPr>
              <a:t>MOOCKUP USER</a:t>
            </a:r>
            <a:endParaRPr lang="zh-CN" altLang="en-US" sz="1400" spc="200"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C645C673-3F62-4A1F-8732-20A1576A5E23}"/>
              </a:ext>
            </a:extLst>
          </p:cNvPr>
          <p:cNvCxnSpPr>
            <a:cxnSpLocks/>
          </p:cNvCxnSpPr>
          <p:nvPr/>
        </p:nvCxnSpPr>
        <p:spPr>
          <a:xfrm>
            <a:off x="3539245" y="648360"/>
            <a:ext cx="468630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4532659F-9E5F-42FA-852F-D114729C7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033" y="4791772"/>
            <a:ext cx="1679503" cy="1814079"/>
          </a:xfrm>
          <a:prstGeom prst="rect">
            <a:avLst/>
          </a:prstGeom>
        </p:spPr>
      </p:pic>
      <p:pic>
        <p:nvPicPr>
          <p:cNvPr id="28" name="图片 27">
            <a:extLst>
              <a:ext uri="{FF2B5EF4-FFF2-40B4-BE49-F238E27FC236}">
                <a16:creationId xmlns:a16="http://schemas.microsoft.com/office/drawing/2014/main" id="{144380FE-D7DC-4A9D-ABDD-9CBE3A649F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6812" y="4602541"/>
            <a:ext cx="846542" cy="569033"/>
          </a:xfrm>
          <a:prstGeom prst="rect">
            <a:avLst/>
          </a:prstGeom>
        </p:spPr>
      </p:pic>
      <p:pic>
        <p:nvPicPr>
          <p:cNvPr id="30" name="图片 29">
            <a:extLst>
              <a:ext uri="{FF2B5EF4-FFF2-40B4-BE49-F238E27FC236}">
                <a16:creationId xmlns:a16="http://schemas.microsoft.com/office/drawing/2014/main" id="{B11E732B-E13A-4523-B5D9-20BD4B32EC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32" name="图片 31">
            <a:extLst>
              <a:ext uri="{FF2B5EF4-FFF2-40B4-BE49-F238E27FC236}">
                <a16:creationId xmlns:a16="http://schemas.microsoft.com/office/drawing/2014/main" id="{673B6F1E-B2FB-45A6-9371-B154EA6F2C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5837" y="1130490"/>
            <a:ext cx="1062442" cy="1129043"/>
          </a:xfrm>
          <a:prstGeom prst="rect">
            <a:avLst/>
          </a:prstGeom>
        </p:spPr>
      </p:pic>
      <p:pic>
        <p:nvPicPr>
          <p:cNvPr id="34" name="图片 33">
            <a:extLst>
              <a:ext uri="{FF2B5EF4-FFF2-40B4-BE49-F238E27FC236}">
                <a16:creationId xmlns:a16="http://schemas.microsoft.com/office/drawing/2014/main" id="{82341B79-BCAC-4302-84AC-F787907B16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05" y="5024758"/>
            <a:ext cx="1868150" cy="1814079"/>
          </a:xfrm>
          <a:prstGeom prst="rect">
            <a:avLst/>
          </a:prstGeom>
        </p:spPr>
      </p:pic>
      <p:pic>
        <p:nvPicPr>
          <p:cNvPr id="35" name="图片 34">
            <a:extLst>
              <a:ext uri="{FF2B5EF4-FFF2-40B4-BE49-F238E27FC236}">
                <a16:creationId xmlns:a16="http://schemas.microsoft.com/office/drawing/2014/main" id="{BA6725D0-13E9-494D-85E3-05F0A88337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1745" y="941122"/>
            <a:ext cx="695424" cy="753889"/>
          </a:xfrm>
          <a:prstGeom prst="rect">
            <a:avLst/>
          </a:prstGeom>
        </p:spPr>
      </p:pic>
      <p:pic>
        <p:nvPicPr>
          <p:cNvPr id="37" name="图片 36">
            <a:extLst>
              <a:ext uri="{FF2B5EF4-FFF2-40B4-BE49-F238E27FC236}">
                <a16:creationId xmlns:a16="http://schemas.microsoft.com/office/drawing/2014/main" id="{840D7E50-5075-4D63-B0AB-3C6D7B0014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39245" y="2059104"/>
            <a:ext cx="1165890" cy="1049993"/>
          </a:xfrm>
          <a:prstGeom prst="rect">
            <a:avLst/>
          </a:prstGeom>
        </p:spPr>
      </p:pic>
      <p:pic>
        <p:nvPicPr>
          <p:cNvPr id="39" name="图片 38">
            <a:extLst>
              <a:ext uri="{FF2B5EF4-FFF2-40B4-BE49-F238E27FC236}">
                <a16:creationId xmlns:a16="http://schemas.microsoft.com/office/drawing/2014/main" id="{963B7009-39E2-4840-B8F6-F91F8D7577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56707" y="336173"/>
            <a:ext cx="1062442" cy="1600422"/>
          </a:xfrm>
          <a:prstGeom prst="rect">
            <a:avLst/>
          </a:prstGeom>
        </p:spPr>
      </p:pic>
      <p:pic>
        <p:nvPicPr>
          <p:cNvPr id="41" name="图片 40">
            <a:extLst>
              <a:ext uri="{FF2B5EF4-FFF2-40B4-BE49-F238E27FC236}">
                <a16:creationId xmlns:a16="http://schemas.microsoft.com/office/drawing/2014/main" id="{8B5BBB25-1CD1-4F60-83F9-A1157DF2EE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036" y="4738767"/>
            <a:ext cx="1249398" cy="2119233"/>
          </a:xfrm>
          <a:prstGeom prst="rect">
            <a:avLst/>
          </a:prstGeom>
        </p:spPr>
      </p:pic>
      <p:sp>
        <p:nvSpPr>
          <p:cNvPr id="25" name="TextBox 24">
            <a:extLst>
              <a:ext uri="{FF2B5EF4-FFF2-40B4-BE49-F238E27FC236}">
                <a16:creationId xmlns:a16="http://schemas.microsoft.com/office/drawing/2014/main" id="{C626C836-DE8C-4C52-904D-144E22B3AA9A}"/>
              </a:ext>
            </a:extLst>
          </p:cNvPr>
          <p:cNvSpPr txBox="1"/>
          <p:nvPr/>
        </p:nvSpPr>
        <p:spPr>
          <a:xfrm>
            <a:off x="1150602" y="912349"/>
            <a:ext cx="6096000" cy="369332"/>
          </a:xfrm>
          <a:prstGeom prst="rect">
            <a:avLst/>
          </a:prstGeom>
          <a:noFill/>
        </p:spPr>
        <p:txBody>
          <a:bodyPr wrap="square">
            <a:spAutoFit/>
          </a:bodyPr>
          <a:lstStyle/>
          <a:p>
            <a:pPr marL="285750" indent="-285750">
              <a:buFont typeface="Wingdings" panose="05000000000000000000" pitchFamily="2" charset="2"/>
              <a:buChar char="q"/>
            </a:pPr>
            <a:r>
              <a:rPr lang="en-US" sz="1800" dirty="0">
                <a:effectLst/>
                <a:latin typeface="Arial" panose="020B0604020202020204" pitchFamily="34" charset="0"/>
                <a:ea typeface="Calibri" panose="020F0502020204030204" pitchFamily="34" charset="0"/>
              </a:rPr>
              <a:t>Landing Page User</a:t>
            </a:r>
            <a:endParaRPr lang="en-ID" dirty="0"/>
          </a:p>
        </p:txBody>
      </p:sp>
      <p:pic>
        <p:nvPicPr>
          <p:cNvPr id="3075" name="Picture 35">
            <a:extLst>
              <a:ext uri="{FF2B5EF4-FFF2-40B4-BE49-F238E27FC236}">
                <a16:creationId xmlns:a16="http://schemas.microsoft.com/office/drawing/2014/main" id="{F72BA277-8CEA-4D1A-870E-260E4FA6026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3620"/>
          <a:stretch>
            <a:fillRect/>
          </a:stretch>
        </p:blipFill>
        <p:spPr bwMode="auto">
          <a:xfrm>
            <a:off x="6096000" y="770725"/>
            <a:ext cx="4524375"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36">
            <a:extLst>
              <a:ext uri="{FF2B5EF4-FFF2-40B4-BE49-F238E27FC236}">
                <a16:creationId xmlns:a16="http://schemas.microsoft.com/office/drawing/2014/main" id="{8FA3D1B7-9658-4EFB-965F-DDC439573A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t="13698"/>
          <a:stretch>
            <a:fillRect/>
          </a:stretch>
        </p:blipFill>
        <p:spPr bwMode="auto">
          <a:xfrm>
            <a:off x="6095999" y="2787672"/>
            <a:ext cx="452437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37">
            <a:extLst>
              <a:ext uri="{FF2B5EF4-FFF2-40B4-BE49-F238E27FC236}">
                <a16:creationId xmlns:a16="http://schemas.microsoft.com/office/drawing/2014/main" id="{7CCEECBD-942E-4DEC-BC50-D545FF5D9B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t="13600"/>
          <a:stretch>
            <a:fillRect/>
          </a:stretch>
        </p:blipFill>
        <p:spPr bwMode="auto">
          <a:xfrm>
            <a:off x="6095998" y="4165175"/>
            <a:ext cx="4524375" cy="21192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58027E88-FE1B-4788-B3D1-8E311FA62D29}"/>
              </a:ext>
            </a:extLst>
          </p:cNvPr>
          <p:cNvSpPr>
            <a:spLocks noChangeArrowheads="1"/>
          </p:cNvSpPr>
          <p:nvPr/>
        </p:nvSpPr>
        <p:spPr bwMode="auto">
          <a:xfrm>
            <a:off x="5639895" y="3886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4" name="Rectangle 6">
            <a:extLst>
              <a:ext uri="{FF2B5EF4-FFF2-40B4-BE49-F238E27FC236}">
                <a16:creationId xmlns:a16="http://schemas.microsoft.com/office/drawing/2014/main" id="{477E9861-DF31-43F5-BF8C-5EBF01D0A682}"/>
              </a:ext>
            </a:extLst>
          </p:cNvPr>
          <p:cNvSpPr>
            <a:spLocks noChangeArrowheads="1"/>
          </p:cNvSpPr>
          <p:nvPr/>
        </p:nvSpPr>
        <p:spPr bwMode="auto">
          <a:xfrm>
            <a:off x="5639895" y="61629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5" name="Rectangle 7">
            <a:extLst>
              <a:ext uri="{FF2B5EF4-FFF2-40B4-BE49-F238E27FC236}">
                <a16:creationId xmlns:a16="http://schemas.microsoft.com/office/drawing/2014/main" id="{1E6E2164-439E-4B9F-92C6-7F3B3707D4A3}"/>
              </a:ext>
            </a:extLst>
          </p:cNvPr>
          <p:cNvSpPr>
            <a:spLocks noChangeArrowheads="1"/>
          </p:cNvSpPr>
          <p:nvPr/>
        </p:nvSpPr>
        <p:spPr bwMode="auto">
          <a:xfrm>
            <a:off x="5639895" y="84585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Tree>
    <p:extLst>
      <p:ext uri="{BB962C8B-B14F-4D97-AF65-F5344CB8AC3E}">
        <p14:creationId xmlns:p14="http://schemas.microsoft.com/office/powerpoint/2010/main" val="16297365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6" presetClass="entr" presetSubtype="37"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EDDC1DDF-2B79-45EB-AB3D-49030647ADC6}"/>
              </a:ext>
            </a:extLst>
          </p:cNvPr>
          <p:cNvCxnSpPr>
            <a:cxnSpLocks/>
          </p:cNvCxnSpPr>
          <p:nvPr/>
        </p:nvCxnSpPr>
        <p:spPr>
          <a:xfrm>
            <a:off x="3633379" y="1116518"/>
            <a:ext cx="416434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5A54791-ED11-478A-96E1-C0E584850382}"/>
              </a:ext>
            </a:extLst>
          </p:cNvPr>
          <p:cNvSpPr/>
          <p:nvPr/>
        </p:nvSpPr>
        <p:spPr>
          <a:xfrm>
            <a:off x="4364562" y="597358"/>
            <a:ext cx="2354289" cy="276999"/>
          </a:xfrm>
          <a:prstGeom prst="rect">
            <a:avLst/>
          </a:prstGeom>
        </p:spPr>
        <p:txBody>
          <a:bodyPr wrap="square">
            <a:spAutoFit/>
          </a:bodyPr>
          <a:lstStyle/>
          <a:p>
            <a:pPr algn="dist"/>
            <a:r>
              <a:rPr lang="en-US" altLang="zh-CN" sz="1200" dirty="0">
                <a:solidFill>
                  <a:schemeClr val="bg1"/>
                </a:solidFill>
                <a:latin typeface="微软雅黑" panose="020B0503020204020204" pitchFamily="34" charset="-122"/>
                <a:ea typeface="微软雅黑" panose="020B0503020204020204" pitchFamily="34" charset="-122"/>
              </a:rPr>
              <a:t>DOKUMENTASI</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5FEB9B6-3A32-4BF0-9707-F00C8E970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463900">
            <a:off x="2306206" y="-545"/>
            <a:ext cx="929249" cy="1576195"/>
          </a:xfrm>
          <a:prstGeom prst="rect">
            <a:avLst/>
          </a:prstGeom>
        </p:spPr>
      </p:pic>
      <p:pic>
        <p:nvPicPr>
          <p:cNvPr id="11" name="图片 10">
            <a:extLst>
              <a:ext uri="{FF2B5EF4-FFF2-40B4-BE49-F238E27FC236}">
                <a16:creationId xmlns:a16="http://schemas.microsoft.com/office/drawing/2014/main" id="{8DD1FD97-670F-4F44-8D52-9890FE474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3510" y="4590541"/>
            <a:ext cx="1575198" cy="1701416"/>
          </a:xfrm>
          <a:prstGeom prst="rect">
            <a:avLst/>
          </a:prstGeom>
        </p:spPr>
      </p:pic>
      <p:pic>
        <p:nvPicPr>
          <p:cNvPr id="13" name="图片 12">
            <a:extLst>
              <a:ext uri="{FF2B5EF4-FFF2-40B4-BE49-F238E27FC236}">
                <a16:creationId xmlns:a16="http://schemas.microsoft.com/office/drawing/2014/main" id="{E0F44F74-DD8A-4134-AC4D-2A291A191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061433" y="5397329"/>
            <a:ext cx="1575197" cy="1058824"/>
          </a:xfrm>
          <a:prstGeom prst="rect">
            <a:avLst/>
          </a:prstGeom>
        </p:spPr>
      </p:pic>
      <p:pic>
        <p:nvPicPr>
          <p:cNvPr id="15" name="图片 14">
            <a:extLst>
              <a:ext uri="{FF2B5EF4-FFF2-40B4-BE49-F238E27FC236}">
                <a16:creationId xmlns:a16="http://schemas.microsoft.com/office/drawing/2014/main" id="{5871BDC4-0320-41C2-8CF7-3ED473E63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650" y="851073"/>
            <a:ext cx="824433" cy="1205953"/>
          </a:xfrm>
          <a:prstGeom prst="rect">
            <a:avLst/>
          </a:prstGeom>
        </p:spPr>
      </p:pic>
      <p:pic>
        <p:nvPicPr>
          <p:cNvPr id="17" name="图片 16">
            <a:extLst>
              <a:ext uri="{FF2B5EF4-FFF2-40B4-BE49-F238E27FC236}">
                <a16:creationId xmlns:a16="http://schemas.microsoft.com/office/drawing/2014/main" id="{A6FC51F6-C355-4F13-A4A4-144B7C633A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7214" y="1098963"/>
            <a:ext cx="914400" cy="971720"/>
          </a:xfrm>
          <a:prstGeom prst="rect">
            <a:avLst/>
          </a:prstGeom>
        </p:spPr>
      </p:pic>
      <p:pic>
        <p:nvPicPr>
          <p:cNvPr id="19" name="图片 18">
            <a:extLst>
              <a:ext uri="{FF2B5EF4-FFF2-40B4-BE49-F238E27FC236}">
                <a16:creationId xmlns:a16="http://schemas.microsoft.com/office/drawing/2014/main" id="{559C3784-15FF-40B2-B028-EC4051C166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289" y="5417522"/>
            <a:ext cx="989211" cy="1106277"/>
          </a:xfrm>
          <a:prstGeom prst="rect">
            <a:avLst/>
          </a:prstGeom>
        </p:spPr>
      </p:pic>
      <p:pic>
        <p:nvPicPr>
          <p:cNvPr id="21" name="图片 20">
            <a:extLst>
              <a:ext uri="{FF2B5EF4-FFF2-40B4-BE49-F238E27FC236}">
                <a16:creationId xmlns:a16="http://schemas.microsoft.com/office/drawing/2014/main" id="{A4397845-D86A-4025-93C4-4B08E0EC92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91109" y="518792"/>
            <a:ext cx="667659" cy="762003"/>
          </a:xfrm>
          <a:prstGeom prst="rect">
            <a:avLst/>
          </a:prstGeom>
        </p:spPr>
      </p:pic>
      <p:pic>
        <p:nvPicPr>
          <p:cNvPr id="23" name="图片 22">
            <a:extLst>
              <a:ext uri="{FF2B5EF4-FFF2-40B4-BE49-F238E27FC236}">
                <a16:creationId xmlns:a16="http://schemas.microsoft.com/office/drawing/2014/main" id="{3CBB6022-72C3-4B0D-BA14-37A8A43AF9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719" y="5174108"/>
            <a:ext cx="989212" cy="1325965"/>
          </a:xfrm>
          <a:prstGeom prst="rect">
            <a:avLst/>
          </a:prstGeom>
        </p:spPr>
      </p:pic>
      <p:pic>
        <p:nvPicPr>
          <p:cNvPr id="5" name="Picture 4">
            <a:extLst>
              <a:ext uri="{FF2B5EF4-FFF2-40B4-BE49-F238E27FC236}">
                <a16:creationId xmlns:a16="http://schemas.microsoft.com/office/drawing/2014/main" id="{0D654D17-FF8C-4B71-B12B-29DFD4EFFB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2164" y="1477725"/>
            <a:ext cx="4297332" cy="3212256"/>
          </a:xfrm>
          <a:prstGeom prst="rect">
            <a:avLst/>
          </a:prstGeom>
        </p:spPr>
      </p:pic>
      <p:pic>
        <p:nvPicPr>
          <p:cNvPr id="12" name="Picture 11">
            <a:extLst>
              <a:ext uri="{FF2B5EF4-FFF2-40B4-BE49-F238E27FC236}">
                <a16:creationId xmlns:a16="http://schemas.microsoft.com/office/drawing/2014/main" id="{78CFF077-A713-46F4-84BD-7122FD9390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55567" y="1376099"/>
            <a:ext cx="4349592" cy="3251320"/>
          </a:xfrm>
          <a:prstGeom prst="rect">
            <a:avLst/>
          </a:prstGeom>
        </p:spPr>
      </p:pic>
      <p:pic>
        <p:nvPicPr>
          <p:cNvPr id="16" name="Picture 15">
            <a:extLst>
              <a:ext uri="{FF2B5EF4-FFF2-40B4-BE49-F238E27FC236}">
                <a16:creationId xmlns:a16="http://schemas.microsoft.com/office/drawing/2014/main" id="{43A57F6A-D4AF-4491-8651-21CA765A33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35207" y="3248753"/>
            <a:ext cx="4349592" cy="3251320"/>
          </a:xfrm>
          <a:prstGeom prst="rect">
            <a:avLst/>
          </a:prstGeom>
        </p:spPr>
      </p:pic>
    </p:spTree>
    <p:extLst>
      <p:ext uri="{BB962C8B-B14F-4D97-AF65-F5344CB8AC3E}">
        <p14:creationId xmlns:p14="http://schemas.microsoft.com/office/powerpoint/2010/main" val="406304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BE78-FECB-4ABA-813D-0E67E55C63F9}"/>
              </a:ext>
            </a:extLst>
          </p:cNvPr>
          <p:cNvSpPr>
            <a:spLocks noGrp="1"/>
          </p:cNvSpPr>
          <p:nvPr>
            <p:ph type="ctrTitle"/>
          </p:nvPr>
        </p:nvSpPr>
        <p:spPr>
          <a:xfrm>
            <a:off x="1397001" y="497458"/>
            <a:ext cx="9144000" cy="971480"/>
          </a:xfrm>
        </p:spPr>
        <p:txBody>
          <a:bodyPr/>
          <a:lstStyle/>
          <a:p>
            <a:r>
              <a:rPr lang="en-US" dirty="0" err="1"/>
              <a:t>kesimpulan</a:t>
            </a:r>
            <a:endParaRPr lang="en-ID" dirty="0"/>
          </a:p>
        </p:txBody>
      </p:sp>
      <p:sp>
        <p:nvSpPr>
          <p:cNvPr id="3" name="Subtitle 2">
            <a:extLst>
              <a:ext uri="{FF2B5EF4-FFF2-40B4-BE49-F238E27FC236}">
                <a16:creationId xmlns:a16="http://schemas.microsoft.com/office/drawing/2014/main" id="{8F64E2C3-C94C-455B-A11F-8DC7FCCD2BE5}"/>
              </a:ext>
            </a:extLst>
          </p:cNvPr>
          <p:cNvSpPr>
            <a:spLocks noGrp="1"/>
          </p:cNvSpPr>
          <p:nvPr>
            <p:ph type="subTitle" idx="1"/>
          </p:nvPr>
        </p:nvSpPr>
        <p:spPr>
          <a:xfrm>
            <a:off x="1524000" y="2127612"/>
            <a:ext cx="9144000" cy="4280453"/>
          </a:xfrm>
        </p:spPr>
        <p:txBody>
          <a:bodyPr>
            <a:noAutofit/>
          </a:bodyPr>
          <a:lstStyle/>
          <a:p>
            <a:pPr algn="l">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Sisttem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dirancanag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secara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online,yang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menyediakan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informasi</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harga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barang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dapat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diakses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kapanpun</a:t>
            </a:r>
            <a:r>
              <a:rPr lang="en-US" sz="1800" dirty="0">
                <a:effectLst/>
                <a:latin typeface="Calibri" panose="020F0502020204030204" pitchFamily="34" charset="0"/>
                <a:ea typeface="Calibri" panose="020F0502020204030204" pitchFamily="34" charset="0"/>
                <a:cs typeface="Times New Roman" panose="02020603050405020304" pitchFamily="18" charset="0"/>
              </a:rPr>
              <a:t> dan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dimana</a:t>
            </a:r>
            <a:r>
              <a:rPr lang="en-US" sz="1800" dirty="0">
                <a:effectLst/>
                <a:latin typeface="Calibri" panose="020F0502020204030204" pitchFamily="34" charset="0"/>
                <a:ea typeface="Calibri" panose="020F0502020204030204" pitchFamily="34" charset="0"/>
                <a:cs typeface="Times New Roman" panose="02020603050405020304" pitchFamily="18" charset="0"/>
              </a:rPr>
              <a:t> pun</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Sistem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penjualan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online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rancang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memberikan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fasilitas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pemesanan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barang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secara</a:t>
            </a:r>
            <a:r>
              <a:rPr lang="en-US" sz="1800" dirty="0">
                <a:effectLst/>
                <a:latin typeface="Calibri" panose="020F0502020204030204" pitchFamily="34" charset="0"/>
                <a:ea typeface="Calibri" panose="020F0502020204030204" pitchFamily="34" charset="0"/>
                <a:cs typeface="Times New Roman" panose="02020603050405020304" pitchFamily="18" charset="0"/>
              </a:rPr>
              <a:t> online.</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Sistem</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dibangun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mempermudah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konsumen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untuk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berbelanja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sayuran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hanya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melalui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perangkat</a:t>
            </a:r>
            <a:r>
              <a:rPr lang="en-US" sz="1800" dirty="0">
                <a:effectLst/>
                <a:latin typeface="Calibri" panose="020F0502020204030204" pitchFamily="34" charset="0"/>
                <a:ea typeface="Calibri" panose="020F0502020204030204" pitchFamily="34" charset="0"/>
                <a:cs typeface="Times New Roman" panose="02020603050405020304" pitchFamily="18" charset="0"/>
              </a:rPr>
              <a:t> handphone, tablet,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atau</a:t>
            </a:r>
            <a:r>
              <a:rPr lang="en-US" sz="1800" dirty="0">
                <a:effectLst/>
                <a:latin typeface="Calibri" panose="020F0502020204030204" pitchFamily="34" charset="0"/>
                <a:ea typeface="Calibri" panose="020F0502020204030204" pitchFamily="34" charset="0"/>
                <a:cs typeface="Times New Roman" panose="02020603050405020304" pitchFamily="18" charset="0"/>
              </a:rPr>
              <a:t> laptop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mereka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gunakan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Sistem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penjualan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sayur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inni</a:t>
            </a:r>
            <a:r>
              <a:rPr lang="en-US" sz="1800" dirty="0">
                <a:effectLst/>
                <a:latin typeface="Calibri" panose="020F0502020204030204" pitchFamily="34" charset="0"/>
                <a:ea typeface="Calibri" panose="020F0502020204030204" pitchFamily="34" charset="0"/>
                <a:cs typeface="Times New Roman" panose="02020603050405020304" pitchFamily="18" charset="0"/>
              </a:rPr>
              <a:t> juga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meningkatkan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nilai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sayuran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karena</a:t>
            </a:r>
            <a:r>
              <a:rPr lang="en-US" sz="1800" dirty="0">
                <a:effectLst/>
                <a:latin typeface="Calibri" panose="020F0502020204030204" pitchFamily="34" charset="0"/>
                <a:ea typeface="Calibri" panose="020F0502020204030204" pitchFamily="34" charset="0"/>
                <a:cs typeface="Times New Roman" panose="02020603050405020304" pitchFamily="18" charset="0"/>
              </a:rPr>
              <a:t> di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jual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menggunaka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sistem</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uptodate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Sistem</a:t>
            </a:r>
            <a:r>
              <a:rPr lang="en-US" sz="1800" dirty="0">
                <a:effectLst/>
                <a:latin typeface="Calibri" panose="020F0502020204030204" pitchFamily="34" charset="0"/>
                <a:ea typeface="Calibri" panose="020F0502020204030204" pitchFamily="34" charset="0"/>
                <a:cs typeface="Times New Roman" panose="02020603050405020304" pitchFamily="18" charset="0"/>
              </a:rPr>
              <a:t> yang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dibangun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berjalan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sesuai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perancangan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awal</a:t>
            </a:r>
            <a:endParaRPr lang="en-ID" sz="1800" dirty="0"/>
          </a:p>
        </p:txBody>
      </p:sp>
      <p:grpSp>
        <p:nvGrpSpPr>
          <p:cNvPr id="4" name="组合 1075">
            <a:extLst>
              <a:ext uri="{FF2B5EF4-FFF2-40B4-BE49-F238E27FC236}">
                <a16:creationId xmlns:a16="http://schemas.microsoft.com/office/drawing/2014/main" id="{D7C3A603-8A1D-4218-9E05-EA0F7C585875}"/>
              </a:ext>
            </a:extLst>
          </p:cNvPr>
          <p:cNvGrpSpPr>
            <a:grpSpLocks/>
          </p:cNvGrpSpPr>
          <p:nvPr/>
        </p:nvGrpSpPr>
        <p:grpSpPr bwMode="auto">
          <a:xfrm>
            <a:off x="1109663" y="1090197"/>
            <a:ext cx="414337" cy="841375"/>
            <a:chOff x="622300" y="2260601"/>
            <a:chExt cx="414337" cy="841375"/>
          </a:xfrm>
          <a:solidFill>
            <a:schemeClr val="accent1"/>
          </a:solidFill>
        </p:grpSpPr>
        <p:sp>
          <p:nvSpPr>
            <p:cNvPr id="5" name="Oval 66">
              <a:extLst>
                <a:ext uri="{FF2B5EF4-FFF2-40B4-BE49-F238E27FC236}">
                  <a16:creationId xmlns:a16="http://schemas.microsoft.com/office/drawing/2014/main" id="{E5ECBE7C-6E60-4FCD-8CF5-E02C9B873ED4}"/>
                </a:ext>
              </a:extLst>
            </p:cNvPr>
            <p:cNvSpPr>
              <a:spLocks noChangeArrowheads="1"/>
            </p:cNvSpPr>
            <p:nvPr/>
          </p:nvSpPr>
          <p:spPr bwMode="auto">
            <a:xfrm>
              <a:off x="757238" y="2260601"/>
              <a:ext cx="15240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en-US" sz="1800">
                <a:solidFill>
                  <a:schemeClr val="bg1"/>
                </a:solidFill>
              </a:endParaRPr>
            </a:p>
          </p:txBody>
        </p:sp>
        <p:sp>
          <p:nvSpPr>
            <p:cNvPr id="6" name="Freeform 67">
              <a:extLst>
                <a:ext uri="{FF2B5EF4-FFF2-40B4-BE49-F238E27FC236}">
                  <a16:creationId xmlns:a16="http://schemas.microsoft.com/office/drawing/2014/main" id="{364A0785-2B7E-40FF-950E-D3E6C789A473}"/>
                </a:ext>
              </a:extLst>
            </p:cNvPr>
            <p:cNvSpPr>
              <a:spLocks noEditPoints="1"/>
            </p:cNvSpPr>
            <p:nvPr/>
          </p:nvSpPr>
          <p:spPr bwMode="auto">
            <a:xfrm>
              <a:off x="622300" y="2298701"/>
              <a:ext cx="414337" cy="803275"/>
            </a:xfrm>
            <a:custGeom>
              <a:avLst/>
              <a:gdLst>
                <a:gd name="T0" fmla="*/ 2147483646 w 98"/>
                <a:gd name="T1" fmla="*/ 2147483646 h 189"/>
                <a:gd name="T2" fmla="*/ 2147483646 w 98"/>
                <a:gd name="T3" fmla="*/ 2147483646 h 189"/>
                <a:gd name="T4" fmla="*/ 2147483646 w 98"/>
                <a:gd name="T5" fmla="*/ 2147483646 h 189"/>
                <a:gd name="T6" fmla="*/ 2147483646 w 98"/>
                <a:gd name="T7" fmla="*/ 0 h 189"/>
                <a:gd name="T8" fmla="*/ 2147483646 w 98"/>
                <a:gd name="T9" fmla="*/ 2147483646 h 189"/>
                <a:gd name="T10" fmla="*/ 2147483646 w 98"/>
                <a:gd name="T11" fmla="*/ 2147483646 h 189"/>
                <a:gd name="T12" fmla="*/ 2147483646 w 98"/>
                <a:gd name="T13" fmla="*/ 2147483646 h 189"/>
                <a:gd name="T14" fmla="*/ 2147483646 w 98"/>
                <a:gd name="T15" fmla="*/ 2147483646 h 189"/>
                <a:gd name="T16" fmla="*/ 2147483646 w 98"/>
                <a:gd name="T17" fmla="*/ 2147483646 h 189"/>
                <a:gd name="T18" fmla="*/ 2147483646 w 98"/>
                <a:gd name="T19" fmla="*/ 2147483646 h 189"/>
                <a:gd name="T20" fmla="*/ 2147483646 w 98"/>
                <a:gd name="T21" fmla="*/ 2147483646 h 189"/>
                <a:gd name="T22" fmla="*/ 2147483646 w 98"/>
                <a:gd name="T23" fmla="*/ 2147483646 h 189"/>
                <a:gd name="T24" fmla="*/ 2147483646 w 98"/>
                <a:gd name="T25" fmla="*/ 2147483646 h 189"/>
                <a:gd name="T26" fmla="*/ 2147483646 w 98"/>
                <a:gd name="T27" fmla="*/ 2147483646 h 189"/>
                <a:gd name="T28" fmla="*/ 2147483646 w 98"/>
                <a:gd name="T29" fmla="*/ 2147483646 h 189"/>
                <a:gd name="T30" fmla="*/ 2147483646 w 98"/>
                <a:gd name="T31" fmla="*/ 2147483646 h 189"/>
                <a:gd name="T32" fmla="*/ 2147483646 w 98"/>
                <a:gd name="T33" fmla="*/ 2147483646 h 189"/>
                <a:gd name="T34" fmla="*/ 2147483646 w 98"/>
                <a:gd name="T35" fmla="*/ 2147483646 h 189"/>
                <a:gd name="T36" fmla="*/ 2147483646 w 98"/>
                <a:gd name="T37" fmla="*/ 2147483646 h 189"/>
                <a:gd name="T38" fmla="*/ 2147483646 w 98"/>
                <a:gd name="T39" fmla="*/ 2147483646 h 189"/>
                <a:gd name="T40" fmla="*/ 2147483646 w 98"/>
                <a:gd name="T41" fmla="*/ 2147483646 h 189"/>
                <a:gd name="T42" fmla="*/ 2147483646 w 98"/>
                <a:gd name="T43" fmla="*/ 2147483646 h 189"/>
                <a:gd name="T44" fmla="*/ 2147483646 w 98"/>
                <a:gd name="T45" fmla="*/ 2147483646 h 189"/>
                <a:gd name="T46" fmla="*/ 2147483646 w 98"/>
                <a:gd name="T47" fmla="*/ 2147483646 h 189"/>
                <a:gd name="T48" fmla="*/ 2147483646 w 98"/>
                <a:gd name="T49" fmla="*/ 0 h 189"/>
                <a:gd name="T50" fmla="*/ 2147483646 w 98"/>
                <a:gd name="T51" fmla="*/ 2147483646 h 189"/>
                <a:gd name="T52" fmla="*/ 2147483646 w 98"/>
                <a:gd name="T53" fmla="*/ 0 h 189"/>
                <a:gd name="T54" fmla="*/ 2147483646 w 98"/>
                <a:gd name="T55" fmla="*/ 2147483646 h 189"/>
                <a:gd name="T56" fmla="*/ 2147483646 w 98"/>
                <a:gd name="T57" fmla="*/ 2147483646 h 189"/>
                <a:gd name="T58" fmla="*/ 2147483646 w 98"/>
                <a:gd name="T59" fmla="*/ 2147483646 h 189"/>
                <a:gd name="T60" fmla="*/ 2147483646 w 98"/>
                <a:gd name="T61" fmla="*/ 2147483646 h 189"/>
                <a:gd name="T62" fmla="*/ 2147483646 w 98"/>
                <a:gd name="T63" fmla="*/ 2147483646 h 189"/>
                <a:gd name="T64" fmla="*/ 2147483646 w 98"/>
                <a:gd name="T65" fmla="*/ 2147483646 h 189"/>
                <a:gd name="T66" fmla="*/ 2147483646 w 98"/>
                <a:gd name="T67" fmla="*/ 2147483646 h 189"/>
                <a:gd name="T68" fmla="*/ 2147483646 w 98"/>
                <a:gd name="T69" fmla="*/ 2147483646 h 189"/>
                <a:gd name="T70" fmla="*/ 2147483646 w 98"/>
                <a:gd name="T71" fmla="*/ 2147483646 h 189"/>
                <a:gd name="T72" fmla="*/ 2147483646 w 98"/>
                <a:gd name="T73" fmla="*/ 2147483646 h 189"/>
                <a:gd name="T74" fmla="*/ 2147483646 w 98"/>
                <a:gd name="T75" fmla="*/ 2147483646 h 1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8" h="189">
                  <a:moveTo>
                    <a:pt x="93" y="27"/>
                  </a:moveTo>
                  <a:cubicBezTo>
                    <a:pt x="92" y="23"/>
                    <a:pt x="89" y="20"/>
                    <a:pt x="84" y="21"/>
                  </a:cubicBezTo>
                  <a:cubicBezTo>
                    <a:pt x="84" y="21"/>
                    <a:pt x="84" y="21"/>
                    <a:pt x="83" y="21"/>
                  </a:cubicBezTo>
                  <a:cubicBezTo>
                    <a:pt x="83" y="22"/>
                    <a:pt x="83" y="22"/>
                    <a:pt x="83" y="22"/>
                  </a:cubicBezTo>
                  <a:cubicBezTo>
                    <a:pt x="83" y="21"/>
                    <a:pt x="83" y="21"/>
                    <a:pt x="83" y="20"/>
                  </a:cubicBezTo>
                  <a:cubicBezTo>
                    <a:pt x="83" y="4"/>
                    <a:pt x="83" y="4"/>
                    <a:pt x="83" y="4"/>
                  </a:cubicBezTo>
                  <a:cubicBezTo>
                    <a:pt x="83" y="2"/>
                    <a:pt x="81" y="0"/>
                    <a:pt x="79" y="0"/>
                  </a:cubicBezTo>
                  <a:cubicBezTo>
                    <a:pt x="74" y="0"/>
                    <a:pt x="74" y="0"/>
                    <a:pt x="74" y="0"/>
                  </a:cubicBezTo>
                  <a:cubicBezTo>
                    <a:pt x="71" y="0"/>
                    <a:pt x="69" y="2"/>
                    <a:pt x="69" y="4"/>
                  </a:cubicBezTo>
                  <a:cubicBezTo>
                    <a:pt x="69" y="20"/>
                    <a:pt x="69" y="20"/>
                    <a:pt x="69" y="20"/>
                  </a:cubicBezTo>
                  <a:cubicBezTo>
                    <a:pt x="69" y="23"/>
                    <a:pt x="71" y="25"/>
                    <a:pt x="74" y="25"/>
                  </a:cubicBezTo>
                  <a:cubicBezTo>
                    <a:pt x="79" y="25"/>
                    <a:pt x="79" y="25"/>
                    <a:pt x="79" y="25"/>
                  </a:cubicBezTo>
                  <a:cubicBezTo>
                    <a:pt x="79" y="25"/>
                    <a:pt x="79" y="25"/>
                    <a:pt x="79" y="25"/>
                  </a:cubicBezTo>
                  <a:cubicBezTo>
                    <a:pt x="79" y="25"/>
                    <a:pt x="79" y="25"/>
                    <a:pt x="79" y="25"/>
                  </a:cubicBezTo>
                  <a:cubicBezTo>
                    <a:pt x="78" y="26"/>
                    <a:pt x="78" y="28"/>
                    <a:pt x="78" y="30"/>
                  </a:cubicBezTo>
                  <a:cubicBezTo>
                    <a:pt x="80" y="38"/>
                    <a:pt x="80" y="38"/>
                    <a:pt x="80" y="38"/>
                  </a:cubicBezTo>
                  <a:cubicBezTo>
                    <a:pt x="73" y="32"/>
                    <a:pt x="73" y="32"/>
                    <a:pt x="73" y="32"/>
                  </a:cubicBezTo>
                  <a:cubicBezTo>
                    <a:pt x="71" y="31"/>
                    <a:pt x="69" y="30"/>
                    <a:pt x="67" y="30"/>
                  </a:cubicBezTo>
                  <a:cubicBezTo>
                    <a:pt x="66" y="30"/>
                    <a:pt x="66" y="30"/>
                    <a:pt x="65" y="30"/>
                  </a:cubicBezTo>
                  <a:cubicBezTo>
                    <a:pt x="35" y="30"/>
                    <a:pt x="35" y="30"/>
                    <a:pt x="35" y="30"/>
                  </a:cubicBezTo>
                  <a:cubicBezTo>
                    <a:pt x="35" y="30"/>
                    <a:pt x="34" y="30"/>
                    <a:pt x="33" y="31"/>
                  </a:cubicBezTo>
                  <a:cubicBezTo>
                    <a:pt x="31" y="31"/>
                    <a:pt x="29" y="32"/>
                    <a:pt x="28" y="34"/>
                  </a:cubicBezTo>
                  <a:cubicBezTo>
                    <a:pt x="27" y="35"/>
                    <a:pt x="26" y="37"/>
                    <a:pt x="26" y="38"/>
                  </a:cubicBezTo>
                  <a:cubicBezTo>
                    <a:pt x="2" y="101"/>
                    <a:pt x="2" y="101"/>
                    <a:pt x="2" y="101"/>
                  </a:cubicBezTo>
                  <a:cubicBezTo>
                    <a:pt x="0" y="105"/>
                    <a:pt x="2" y="109"/>
                    <a:pt x="6" y="111"/>
                  </a:cubicBezTo>
                  <a:cubicBezTo>
                    <a:pt x="10" y="112"/>
                    <a:pt x="14" y="111"/>
                    <a:pt x="16" y="107"/>
                  </a:cubicBezTo>
                  <a:cubicBezTo>
                    <a:pt x="27" y="77"/>
                    <a:pt x="27" y="77"/>
                    <a:pt x="27" y="77"/>
                  </a:cubicBezTo>
                  <a:cubicBezTo>
                    <a:pt x="28" y="97"/>
                    <a:pt x="28" y="97"/>
                    <a:pt x="28" y="97"/>
                  </a:cubicBezTo>
                  <a:cubicBezTo>
                    <a:pt x="28" y="99"/>
                    <a:pt x="29" y="101"/>
                    <a:pt x="30" y="103"/>
                  </a:cubicBezTo>
                  <a:cubicBezTo>
                    <a:pt x="30" y="180"/>
                    <a:pt x="30" y="180"/>
                    <a:pt x="30" y="180"/>
                  </a:cubicBezTo>
                  <a:cubicBezTo>
                    <a:pt x="30" y="185"/>
                    <a:pt x="34" y="189"/>
                    <a:pt x="38" y="189"/>
                  </a:cubicBezTo>
                  <a:cubicBezTo>
                    <a:pt x="43" y="189"/>
                    <a:pt x="47" y="185"/>
                    <a:pt x="47" y="180"/>
                  </a:cubicBezTo>
                  <a:cubicBezTo>
                    <a:pt x="47" y="107"/>
                    <a:pt x="47" y="107"/>
                    <a:pt x="47" y="107"/>
                  </a:cubicBezTo>
                  <a:cubicBezTo>
                    <a:pt x="54" y="107"/>
                    <a:pt x="54" y="107"/>
                    <a:pt x="54" y="107"/>
                  </a:cubicBezTo>
                  <a:cubicBezTo>
                    <a:pt x="54" y="180"/>
                    <a:pt x="54" y="180"/>
                    <a:pt x="54" y="180"/>
                  </a:cubicBezTo>
                  <a:cubicBezTo>
                    <a:pt x="54" y="185"/>
                    <a:pt x="57" y="189"/>
                    <a:pt x="62" y="189"/>
                  </a:cubicBezTo>
                  <a:cubicBezTo>
                    <a:pt x="67" y="189"/>
                    <a:pt x="71" y="185"/>
                    <a:pt x="71" y="180"/>
                  </a:cubicBezTo>
                  <a:cubicBezTo>
                    <a:pt x="71" y="103"/>
                    <a:pt x="71" y="103"/>
                    <a:pt x="71" y="103"/>
                  </a:cubicBezTo>
                  <a:cubicBezTo>
                    <a:pt x="72" y="101"/>
                    <a:pt x="73" y="99"/>
                    <a:pt x="73" y="97"/>
                  </a:cubicBezTo>
                  <a:cubicBezTo>
                    <a:pt x="74" y="54"/>
                    <a:pt x="74" y="54"/>
                    <a:pt x="74" y="54"/>
                  </a:cubicBezTo>
                  <a:cubicBezTo>
                    <a:pt x="84" y="63"/>
                    <a:pt x="84" y="63"/>
                    <a:pt x="84" y="63"/>
                  </a:cubicBezTo>
                  <a:cubicBezTo>
                    <a:pt x="86" y="64"/>
                    <a:pt x="88" y="65"/>
                    <a:pt x="91" y="65"/>
                  </a:cubicBezTo>
                  <a:cubicBezTo>
                    <a:pt x="95" y="64"/>
                    <a:pt x="98" y="61"/>
                    <a:pt x="97" y="56"/>
                  </a:cubicBezTo>
                  <a:lnTo>
                    <a:pt x="93" y="27"/>
                  </a:lnTo>
                  <a:close/>
                  <a:moveTo>
                    <a:pt x="77" y="0"/>
                  </a:moveTo>
                  <a:cubicBezTo>
                    <a:pt x="78" y="0"/>
                    <a:pt x="78" y="0"/>
                    <a:pt x="78" y="1"/>
                  </a:cubicBezTo>
                  <a:cubicBezTo>
                    <a:pt x="78" y="1"/>
                    <a:pt x="78" y="1"/>
                    <a:pt x="77" y="1"/>
                  </a:cubicBezTo>
                  <a:cubicBezTo>
                    <a:pt x="77" y="1"/>
                    <a:pt x="77" y="1"/>
                    <a:pt x="77" y="1"/>
                  </a:cubicBezTo>
                  <a:cubicBezTo>
                    <a:pt x="77" y="0"/>
                    <a:pt x="77" y="0"/>
                    <a:pt x="77" y="0"/>
                  </a:cubicBezTo>
                  <a:close/>
                  <a:moveTo>
                    <a:pt x="76" y="0"/>
                  </a:moveTo>
                  <a:cubicBezTo>
                    <a:pt x="76" y="0"/>
                    <a:pt x="77" y="0"/>
                    <a:pt x="77" y="1"/>
                  </a:cubicBezTo>
                  <a:cubicBezTo>
                    <a:pt x="77" y="1"/>
                    <a:pt x="76" y="1"/>
                    <a:pt x="76" y="1"/>
                  </a:cubicBezTo>
                  <a:cubicBezTo>
                    <a:pt x="76" y="1"/>
                    <a:pt x="76" y="1"/>
                    <a:pt x="76" y="1"/>
                  </a:cubicBezTo>
                  <a:cubicBezTo>
                    <a:pt x="76" y="0"/>
                    <a:pt x="76" y="0"/>
                    <a:pt x="76" y="0"/>
                  </a:cubicBezTo>
                  <a:close/>
                  <a:moveTo>
                    <a:pt x="75" y="0"/>
                  </a:moveTo>
                  <a:cubicBezTo>
                    <a:pt x="75" y="0"/>
                    <a:pt x="75" y="0"/>
                    <a:pt x="75" y="1"/>
                  </a:cubicBezTo>
                  <a:cubicBezTo>
                    <a:pt x="75" y="1"/>
                    <a:pt x="75" y="1"/>
                    <a:pt x="75" y="1"/>
                  </a:cubicBezTo>
                  <a:cubicBezTo>
                    <a:pt x="75" y="1"/>
                    <a:pt x="75" y="1"/>
                    <a:pt x="75" y="1"/>
                  </a:cubicBezTo>
                  <a:cubicBezTo>
                    <a:pt x="75" y="0"/>
                    <a:pt x="75" y="0"/>
                    <a:pt x="75" y="0"/>
                  </a:cubicBezTo>
                  <a:close/>
                  <a:moveTo>
                    <a:pt x="79" y="22"/>
                  </a:moveTo>
                  <a:cubicBezTo>
                    <a:pt x="79" y="22"/>
                    <a:pt x="79" y="23"/>
                    <a:pt x="78" y="23"/>
                  </a:cubicBezTo>
                  <a:cubicBezTo>
                    <a:pt x="74" y="23"/>
                    <a:pt x="74" y="23"/>
                    <a:pt x="74" y="23"/>
                  </a:cubicBezTo>
                  <a:cubicBezTo>
                    <a:pt x="74" y="23"/>
                    <a:pt x="73" y="22"/>
                    <a:pt x="73" y="22"/>
                  </a:cubicBezTo>
                  <a:cubicBezTo>
                    <a:pt x="73" y="21"/>
                    <a:pt x="73" y="21"/>
                    <a:pt x="73" y="21"/>
                  </a:cubicBezTo>
                  <a:cubicBezTo>
                    <a:pt x="73" y="20"/>
                    <a:pt x="74" y="20"/>
                    <a:pt x="74" y="20"/>
                  </a:cubicBezTo>
                  <a:cubicBezTo>
                    <a:pt x="78" y="20"/>
                    <a:pt x="78" y="20"/>
                    <a:pt x="78" y="20"/>
                  </a:cubicBezTo>
                  <a:cubicBezTo>
                    <a:pt x="79" y="20"/>
                    <a:pt x="79" y="20"/>
                    <a:pt x="79" y="21"/>
                  </a:cubicBezTo>
                  <a:lnTo>
                    <a:pt x="79" y="22"/>
                  </a:lnTo>
                  <a:close/>
                  <a:moveTo>
                    <a:pt x="81" y="15"/>
                  </a:moveTo>
                  <a:cubicBezTo>
                    <a:pt x="81" y="16"/>
                    <a:pt x="80" y="17"/>
                    <a:pt x="78" y="17"/>
                  </a:cubicBezTo>
                  <a:cubicBezTo>
                    <a:pt x="74" y="17"/>
                    <a:pt x="74" y="17"/>
                    <a:pt x="74" y="17"/>
                  </a:cubicBezTo>
                  <a:cubicBezTo>
                    <a:pt x="73" y="17"/>
                    <a:pt x="71" y="16"/>
                    <a:pt x="71" y="15"/>
                  </a:cubicBezTo>
                  <a:cubicBezTo>
                    <a:pt x="71" y="5"/>
                    <a:pt x="71" y="5"/>
                    <a:pt x="71" y="5"/>
                  </a:cubicBezTo>
                  <a:cubicBezTo>
                    <a:pt x="71" y="4"/>
                    <a:pt x="73" y="2"/>
                    <a:pt x="74" y="2"/>
                  </a:cubicBezTo>
                  <a:cubicBezTo>
                    <a:pt x="78" y="2"/>
                    <a:pt x="78" y="2"/>
                    <a:pt x="78" y="2"/>
                  </a:cubicBezTo>
                  <a:cubicBezTo>
                    <a:pt x="80" y="2"/>
                    <a:pt x="81" y="4"/>
                    <a:pt x="81" y="5"/>
                  </a:cubicBezTo>
                  <a:lnTo>
                    <a:pt x="8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grpSp>
      <p:pic>
        <p:nvPicPr>
          <p:cNvPr id="7" name="图片 57">
            <a:extLst>
              <a:ext uri="{FF2B5EF4-FFF2-40B4-BE49-F238E27FC236}">
                <a16:creationId xmlns:a16="http://schemas.microsoft.com/office/drawing/2014/main" id="{C7C33F9F-CB31-4FCA-AC92-691F2B14E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125" y="4479269"/>
            <a:ext cx="840888" cy="908497"/>
          </a:xfrm>
          <a:prstGeom prst="rect">
            <a:avLst/>
          </a:prstGeom>
        </p:spPr>
      </p:pic>
      <p:pic>
        <p:nvPicPr>
          <p:cNvPr id="8" name="图片 59">
            <a:extLst>
              <a:ext uri="{FF2B5EF4-FFF2-40B4-BE49-F238E27FC236}">
                <a16:creationId xmlns:a16="http://schemas.microsoft.com/office/drawing/2014/main" id="{71399137-0945-4F45-920F-778058C3F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224" y="5097601"/>
            <a:ext cx="840888" cy="889777"/>
          </a:xfrm>
          <a:prstGeom prst="rect">
            <a:avLst/>
          </a:prstGeom>
        </p:spPr>
      </p:pic>
      <p:pic>
        <p:nvPicPr>
          <p:cNvPr id="9" name="图片 2">
            <a:extLst>
              <a:ext uri="{FF2B5EF4-FFF2-40B4-BE49-F238E27FC236}">
                <a16:creationId xmlns:a16="http://schemas.microsoft.com/office/drawing/2014/main" id="{01CE93D7-5D84-499D-9D97-D6F493A17E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4424" y="1785865"/>
            <a:ext cx="1407178" cy="939941"/>
          </a:xfrm>
          <a:prstGeom prst="rect">
            <a:avLst/>
          </a:prstGeom>
        </p:spPr>
      </p:pic>
      <p:pic>
        <p:nvPicPr>
          <p:cNvPr id="10" name="图片 61">
            <a:extLst>
              <a:ext uri="{FF2B5EF4-FFF2-40B4-BE49-F238E27FC236}">
                <a16:creationId xmlns:a16="http://schemas.microsoft.com/office/drawing/2014/main" id="{2571761D-C4BC-4135-AC17-510B514193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4184" y="2603643"/>
            <a:ext cx="1309688" cy="579140"/>
          </a:xfrm>
          <a:prstGeom prst="rect">
            <a:avLst/>
          </a:prstGeom>
        </p:spPr>
      </p:pic>
      <p:grpSp>
        <p:nvGrpSpPr>
          <p:cNvPr id="11" name="组合 1072">
            <a:extLst>
              <a:ext uri="{FF2B5EF4-FFF2-40B4-BE49-F238E27FC236}">
                <a16:creationId xmlns:a16="http://schemas.microsoft.com/office/drawing/2014/main" id="{18EF4B14-55F9-453C-893F-523BE46EDF89}"/>
              </a:ext>
            </a:extLst>
          </p:cNvPr>
          <p:cNvGrpSpPr>
            <a:grpSpLocks/>
          </p:cNvGrpSpPr>
          <p:nvPr/>
        </p:nvGrpSpPr>
        <p:grpSpPr bwMode="auto">
          <a:xfrm>
            <a:off x="10763872" y="5566690"/>
            <a:ext cx="550863" cy="841375"/>
            <a:chOff x="4084638" y="2260601"/>
            <a:chExt cx="550862" cy="841375"/>
          </a:xfrm>
          <a:solidFill>
            <a:schemeClr val="accent2"/>
          </a:solidFill>
        </p:grpSpPr>
        <p:sp>
          <p:nvSpPr>
            <p:cNvPr id="12" name="Oval 73">
              <a:extLst>
                <a:ext uri="{FF2B5EF4-FFF2-40B4-BE49-F238E27FC236}">
                  <a16:creationId xmlns:a16="http://schemas.microsoft.com/office/drawing/2014/main" id="{28D6B100-BA38-41AA-8EA9-7151211CE918}"/>
                </a:ext>
              </a:extLst>
            </p:cNvPr>
            <p:cNvSpPr>
              <a:spLocks noChangeArrowheads="1"/>
            </p:cNvSpPr>
            <p:nvPr/>
          </p:nvSpPr>
          <p:spPr bwMode="auto">
            <a:xfrm>
              <a:off x="4219575" y="2260601"/>
              <a:ext cx="15240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en-US" sz="1800">
                <a:solidFill>
                  <a:schemeClr val="bg1"/>
                </a:solidFill>
              </a:endParaRPr>
            </a:p>
          </p:txBody>
        </p:sp>
        <p:sp>
          <p:nvSpPr>
            <p:cNvPr id="13" name="Freeform 74">
              <a:extLst>
                <a:ext uri="{FF2B5EF4-FFF2-40B4-BE49-F238E27FC236}">
                  <a16:creationId xmlns:a16="http://schemas.microsoft.com/office/drawing/2014/main" id="{EA175972-C5BE-4864-A778-CE2B1DE44825}"/>
                </a:ext>
              </a:extLst>
            </p:cNvPr>
            <p:cNvSpPr>
              <a:spLocks noEditPoints="1"/>
            </p:cNvSpPr>
            <p:nvPr/>
          </p:nvSpPr>
          <p:spPr bwMode="auto">
            <a:xfrm>
              <a:off x="4470400" y="2379663"/>
              <a:ext cx="142875" cy="98425"/>
            </a:xfrm>
            <a:custGeom>
              <a:avLst/>
              <a:gdLst>
                <a:gd name="T0" fmla="*/ 2147483646 w 34"/>
                <a:gd name="T1" fmla="*/ 2147483646 h 23"/>
                <a:gd name="T2" fmla="*/ 2147483646 w 34"/>
                <a:gd name="T3" fmla="*/ 2147483646 h 23"/>
                <a:gd name="T4" fmla="*/ 2147483646 w 34"/>
                <a:gd name="T5" fmla="*/ 2147483646 h 23"/>
                <a:gd name="T6" fmla="*/ 2147483646 w 34"/>
                <a:gd name="T7" fmla="*/ 2147483646 h 23"/>
                <a:gd name="T8" fmla="*/ 2147483646 w 34"/>
                <a:gd name="T9" fmla="*/ 0 h 23"/>
                <a:gd name="T10" fmla="*/ 2147483646 w 34"/>
                <a:gd name="T11" fmla="*/ 0 h 23"/>
                <a:gd name="T12" fmla="*/ 0 w 34"/>
                <a:gd name="T13" fmla="*/ 2147483646 h 23"/>
                <a:gd name="T14" fmla="*/ 0 w 34"/>
                <a:gd name="T15" fmla="*/ 2147483646 h 23"/>
                <a:gd name="T16" fmla="*/ 2147483646 w 34"/>
                <a:gd name="T17" fmla="*/ 2147483646 h 23"/>
                <a:gd name="T18" fmla="*/ 2147483646 w 34"/>
                <a:gd name="T19" fmla="*/ 2147483646 h 23"/>
                <a:gd name="T20" fmla="*/ 2147483646 w 34"/>
                <a:gd name="T21" fmla="*/ 2147483646 h 23"/>
                <a:gd name="T22" fmla="*/ 2147483646 w 34"/>
                <a:gd name="T23" fmla="*/ 2147483646 h 23"/>
                <a:gd name="T24" fmla="*/ 2147483646 w 34"/>
                <a:gd name="T25" fmla="*/ 2147483646 h 23"/>
                <a:gd name="T26" fmla="*/ 2147483646 w 3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3">
                  <a:moveTo>
                    <a:pt x="3" y="23"/>
                  </a:moveTo>
                  <a:cubicBezTo>
                    <a:pt x="31" y="23"/>
                    <a:pt x="31" y="23"/>
                    <a:pt x="31" y="23"/>
                  </a:cubicBezTo>
                  <a:cubicBezTo>
                    <a:pt x="33" y="23"/>
                    <a:pt x="34" y="22"/>
                    <a:pt x="34" y="21"/>
                  </a:cubicBezTo>
                  <a:cubicBezTo>
                    <a:pt x="34" y="2"/>
                    <a:pt x="34" y="2"/>
                    <a:pt x="34" y="2"/>
                  </a:cubicBezTo>
                  <a:cubicBezTo>
                    <a:pt x="34" y="1"/>
                    <a:pt x="33" y="0"/>
                    <a:pt x="31" y="0"/>
                  </a:cubicBezTo>
                  <a:cubicBezTo>
                    <a:pt x="3" y="0"/>
                    <a:pt x="3" y="0"/>
                    <a:pt x="3" y="0"/>
                  </a:cubicBezTo>
                  <a:cubicBezTo>
                    <a:pt x="1" y="0"/>
                    <a:pt x="0" y="1"/>
                    <a:pt x="0" y="2"/>
                  </a:cubicBezTo>
                  <a:cubicBezTo>
                    <a:pt x="0" y="21"/>
                    <a:pt x="0" y="21"/>
                    <a:pt x="0" y="21"/>
                  </a:cubicBezTo>
                  <a:cubicBezTo>
                    <a:pt x="0" y="22"/>
                    <a:pt x="1" y="23"/>
                    <a:pt x="3" y="23"/>
                  </a:cubicBezTo>
                  <a:close/>
                  <a:moveTo>
                    <a:pt x="5" y="4"/>
                  </a:moveTo>
                  <a:cubicBezTo>
                    <a:pt x="29" y="4"/>
                    <a:pt x="29" y="4"/>
                    <a:pt x="29" y="4"/>
                  </a:cubicBezTo>
                  <a:cubicBezTo>
                    <a:pt x="29" y="20"/>
                    <a:pt x="29" y="20"/>
                    <a:pt x="29" y="20"/>
                  </a:cubicBezTo>
                  <a:cubicBezTo>
                    <a:pt x="5" y="20"/>
                    <a:pt x="5" y="20"/>
                    <a:pt x="5" y="20"/>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sp>
          <p:nvSpPr>
            <p:cNvPr id="14" name="Freeform 75">
              <a:extLst>
                <a:ext uri="{FF2B5EF4-FFF2-40B4-BE49-F238E27FC236}">
                  <a16:creationId xmlns:a16="http://schemas.microsoft.com/office/drawing/2014/main" id="{41BF97AE-DC6B-4708-8CD7-8BBECEE346E3}"/>
                </a:ext>
              </a:extLst>
            </p:cNvPr>
            <p:cNvSpPr>
              <a:spLocks/>
            </p:cNvSpPr>
            <p:nvPr/>
          </p:nvSpPr>
          <p:spPr bwMode="auto">
            <a:xfrm>
              <a:off x="4084638" y="2425701"/>
              <a:ext cx="550862" cy="676275"/>
            </a:xfrm>
            <a:custGeom>
              <a:avLst/>
              <a:gdLst>
                <a:gd name="T0" fmla="*/ 2147483646 w 130"/>
                <a:gd name="T1" fmla="*/ 2147483646 h 159"/>
                <a:gd name="T2" fmla="*/ 2147483646 w 130"/>
                <a:gd name="T3" fmla="*/ 2147483646 h 159"/>
                <a:gd name="T4" fmla="*/ 2147483646 w 130"/>
                <a:gd name="T5" fmla="*/ 2147483646 h 159"/>
                <a:gd name="T6" fmla="*/ 2147483646 w 130"/>
                <a:gd name="T7" fmla="*/ 2147483646 h 159"/>
                <a:gd name="T8" fmla="*/ 2147483646 w 130"/>
                <a:gd name="T9" fmla="*/ 2147483646 h 159"/>
                <a:gd name="T10" fmla="*/ 2147483646 w 130"/>
                <a:gd name="T11" fmla="*/ 2147483646 h 159"/>
                <a:gd name="T12" fmla="*/ 2147483646 w 130"/>
                <a:gd name="T13" fmla="*/ 2147483646 h 159"/>
                <a:gd name="T14" fmla="*/ 2147483646 w 130"/>
                <a:gd name="T15" fmla="*/ 2147483646 h 159"/>
                <a:gd name="T16" fmla="*/ 2147483646 w 130"/>
                <a:gd name="T17" fmla="*/ 2147483646 h 159"/>
                <a:gd name="T18" fmla="*/ 2147483646 w 130"/>
                <a:gd name="T19" fmla="*/ 2147483646 h 159"/>
                <a:gd name="T20" fmla="*/ 2147483646 w 130"/>
                <a:gd name="T21" fmla="*/ 2147483646 h 159"/>
                <a:gd name="T22" fmla="*/ 2147483646 w 130"/>
                <a:gd name="T23" fmla="*/ 2147483646 h 159"/>
                <a:gd name="T24" fmla="*/ 2147483646 w 130"/>
                <a:gd name="T25" fmla="*/ 2147483646 h 159"/>
                <a:gd name="T26" fmla="*/ 2147483646 w 130"/>
                <a:gd name="T27" fmla="*/ 2147483646 h 159"/>
                <a:gd name="T28" fmla="*/ 2147483646 w 130"/>
                <a:gd name="T29" fmla="*/ 0 h 159"/>
                <a:gd name="T30" fmla="*/ 2147483646 w 130"/>
                <a:gd name="T31" fmla="*/ 0 h 159"/>
                <a:gd name="T32" fmla="*/ 2147483646 w 130"/>
                <a:gd name="T33" fmla="*/ 2147483646 h 159"/>
                <a:gd name="T34" fmla="*/ 2147483646 w 130"/>
                <a:gd name="T35" fmla="*/ 2147483646 h 159"/>
                <a:gd name="T36" fmla="*/ 2147483646 w 130"/>
                <a:gd name="T37" fmla="*/ 2147483646 h 159"/>
                <a:gd name="T38" fmla="*/ 2147483646 w 130"/>
                <a:gd name="T39" fmla="*/ 2147483646 h 159"/>
                <a:gd name="T40" fmla="*/ 2147483646 w 130"/>
                <a:gd name="T41" fmla="*/ 2147483646 h 159"/>
                <a:gd name="T42" fmla="*/ 2147483646 w 130"/>
                <a:gd name="T43" fmla="*/ 2147483646 h 159"/>
                <a:gd name="T44" fmla="*/ 2147483646 w 130"/>
                <a:gd name="T45" fmla="*/ 2147483646 h 159"/>
                <a:gd name="T46" fmla="*/ 2147483646 w 130"/>
                <a:gd name="T47" fmla="*/ 2147483646 h 159"/>
                <a:gd name="T48" fmla="*/ 2147483646 w 130"/>
                <a:gd name="T49" fmla="*/ 2147483646 h 159"/>
                <a:gd name="T50" fmla="*/ 2147483646 w 130"/>
                <a:gd name="T51" fmla="*/ 2147483646 h 159"/>
                <a:gd name="T52" fmla="*/ 2147483646 w 130"/>
                <a:gd name="T53" fmla="*/ 2147483646 h 159"/>
                <a:gd name="T54" fmla="*/ 2147483646 w 130"/>
                <a:gd name="T55" fmla="*/ 2147483646 h 159"/>
                <a:gd name="T56" fmla="*/ 2147483646 w 130"/>
                <a:gd name="T57" fmla="*/ 2147483646 h 159"/>
                <a:gd name="T58" fmla="*/ 2147483646 w 130"/>
                <a:gd name="T59" fmla="*/ 2147483646 h 159"/>
                <a:gd name="T60" fmla="*/ 2147483646 w 130"/>
                <a:gd name="T61" fmla="*/ 2147483646 h 159"/>
                <a:gd name="T62" fmla="*/ 2147483646 w 130"/>
                <a:gd name="T63" fmla="*/ 2147483646 h 159"/>
                <a:gd name="T64" fmla="*/ 2147483646 w 130"/>
                <a:gd name="T65" fmla="*/ 2147483646 h 159"/>
                <a:gd name="T66" fmla="*/ 2147483646 w 130"/>
                <a:gd name="T67" fmla="*/ 2147483646 h 159"/>
                <a:gd name="T68" fmla="*/ 2147483646 w 130"/>
                <a:gd name="T69" fmla="*/ 2147483646 h 159"/>
                <a:gd name="T70" fmla="*/ 2147483646 w 130"/>
                <a:gd name="T71" fmla="*/ 2147483646 h 159"/>
                <a:gd name="T72" fmla="*/ 2147483646 w 130"/>
                <a:gd name="T73" fmla="*/ 2147483646 h 159"/>
                <a:gd name="T74" fmla="*/ 2147483646 w 130"/>
                <a:gd name="T75" fmla="*/ 2147483646 h 159"/>
                <a:gd name="T76" fmla="*/ 2147483646 w 130"/>
                <a:gd name="T77" fmla="*/ 2147483646 h 159"/>
                <a:gd name="T78" fmla="*/ 2147483646 w 130"/>
                <a:gd name="T79" fmla="*/ 2147483646 h 159"/>
                <a:gd name="T80" fmla="*/ 2147483646 w 130"/>
                <a:gd name="T81" fmla="*/ 2147483646 h 159"/>
                <a:gd name="T82" fmla="*/ 2147483646 w 130"/>
                <a:gd name="T83" fmla="*/ 2147483646 h 159"/>
                <a:gd name="T84" fmla="*/ 2147483646 w 130"/>
                <a:gd name="T85" fmla="*/ 2147483646 h 159"/>
                <a:gd name="T86" fmla="*/ 2147483646 w 130"/>
                <a:gd name="T87" fmla="*/ 2147483646 h 159"/>
                <a:gd name="T88" fmla="*/ 2147483646 w 130"/>
                <a:gd name="T89" fmla="*/ 2147483646 h 159"/>
                <a:gd name="T90" fmla="*/ 2147483646 w 130"/>
                <a:gd name="T91" fmla="*/ 2147483646 h 159"/>
                <a:gd name="T92" fmla="*/ 2147483646 w 130"/>
                <a:gd name="T93" fmla="*/ 2147483646 h 15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30" h="159">
                  <a:moveTo>
                    <a:pt x="129" y="16"/>
                  </a:moveTo>
                  <a:cubicBezTo>
                    <a:pt x="125" y="14"/>
                    <a:pt x="125" y="14"/>
                    <a:pt x="125" y="14"/>
                  </a:cubicBezTo>
                  <a:cubicBezTo>
                    <a:pt x="124" y="13"/>
                    <a:pt x="124" y="13"/>
                    <a:pt x="124" y="13"/>
                  </a:cubicBezTo>
                  <a:cubicBezTo>
                    <a:pt x="93" y="13"/>
                    <a:pt x="93" y="13"/>
                    <a:pt x="93" y="13"/>
                  </a:cubicBezTo>
                  <a:cubicBezTo>
                    <a:pt x="92" y="13"/>
                    <a:pt x="92" y="13"/>
                    <a:pt x="91" y="14"/>
                  </a:cubicBezTo>
                  <a:cubicBezTo>
                    <a:pt x="87" y="16"/>
                    <a:pt x="87" y="16"/>
                    <a:pt x="87" y="16"/>
                  </a:cubicBezTo>
                  <a:cubicBezTo>
                    <a:pt x="87" y="16"/>
                    <a:pt x="87" y="16"/>
                    <a:pt x="87" y="16"/>
                  </a:cubicBezTo>
                  <a:cubicBezTo>
                    <a:pt x="87" y="17"/>
                    <a:pt x="86" y="17"/>
                    <a:pt x="86" y="18"/>
                  </a:cubicBezTo>
                  <a:cubicBezTo>
                    <a:pt x="86" y="19"/>
                    <a:pt x="87" y="20"/>
                    <a:pt x="88" y="20"/>
                  </a:cubicBezTo>
                  <a:cubicBezTo>
                    <a:pt x="98" y="20"/>
                    <a:pt x="98" y="20"/>
                    <a:pt x="98" y="20"/>
                  </a:cubicBezTo>
                  <a:cubicBezTo>
                    <a:pt x="89" y="28"/>
                    <a:pt x="89" y="28"/>
                    <a:pt x="89" y="28"/>
                  </a:cubicBezTo>
                  <a:cubicBezTo>
                    <a:pt x="73" y="5"/>
                    <a:pt x="73" y="5"/>
                    <a:pt x="73" y="5"/>
                  </a:cubicBezTo>
                  <a:cubicBezTo>
                    <a:pt x="72" y="4"/>
                    <a:pt x="72" y="3"/>
                    <a:pt x="71" y="3"/>
                  </a:cubicBezTo>
                  <a:cubicBezTo>
                    <a:pt x="71" y="3"/>
                    <a:pt x="71" y="3"/>
                    <a:pt x="71" y="3"/>
                  </a:cubicBezTo>
                  <a:cubicBezTo>
                    <a:pt x="70" y="1"/>
                    <a:pt x="67" y="0"/>
                    <a:pt x="65" y="0"/>
                  </a:cubicBezTo>
                  <a:cubicBezTo>
                    <a:pt x="35" y="0"/>
                    <a:pt x="35" y="0"/>
                    <a:pt x="35" y="0"/>
                  </a:cubicBezTo>
                  <a:cubicBezTo>
                    <a:pt x="34" y="0"/>
                    <a:pt x="33" y="0"/>
                    <a:pt x="33" y="1"/>
                  </a:cubicBezTo>
                  <a:cubicBezTo>
                    <a:pt x="30" y="1"/>
                    <a:pt x="28" y="2"/>
                    <a:pt x="27" y="4"/>
                  </a:cubicBezTo>
                  <a:cubicBezTo>
                    <a:pt x="27" y="5"/>
                    <a:pt x="26" y="7"/>
                    <a:pt x="26" y="8"/>
                  </a:cubicBezTo>
                  <a:cubicBezTo>
                    <a:pt x="1" y="71"/>
                    <a:pt x="1" y="71"/>
                    <a:pt x="1" y="71"/>
                  </a:cubicBezTo>
                  <a:cubicBezTo>
                    <a:pt x="0" y="75"/>
                    <a:pt x="2" y="79"/>
                    <a:pt x="6" y="81"/>
                  </a:cubicBezTo>
                  <a:cubicBezTo>
                    <a:pt x="10" y="82"/>
                    <a:pt x="14" y="81"/>
                    <a:pt x="15" y="77"/>
                  </a:cubicBezTo>
                  <a:cubicBezTo>
                    <a:pt x="27" y="47"/>
                    <a:pt x="27" y="47"/>
                    <a:pt x="27" y="47"/>
                  </a:cubicBezTo>
                  <a:cubicBezTo>
                    <a:pt x="28" y="67"/>
                    <a:pt x="28" y="67"/>
                    <a:pt x="28" y="67"/>
                  </a:cubicBezTo>
                  <a:cubicBezTo>
                    <a:pt x="28" y="69"/>
                    <a:pt x="28" y="71"/>
                    <a:pt x="29" y="73"/>
                  </a:cubicBezTo>
                  <a:cubicBezTo>
                    <a:pt x="29" y="150"/>
                    <a:pt x="29" y="150"/>
                    <a:pt x="29" y="150"/>
                  </a:cubicBezTo>
                  <a:cubicBezTo>
                    <a:pt x="29" y="155"/>
                    <a:pt x="33" y="159"/>
                    <a:pt x="38" y="159"/>
                  </a:cubicBezTo>
                  <a:cubicBezTo>
                    <a:pt x="43" y="159"/>
                    <a:pt x="47" y="155"/>
                    <a:pt x="47" y="150"/>
                  </a:cubicBezTo>
                  <a:cubicBezTo>
                    <a:pt x="47" y="77"/>
                    <a:pt x="47" y="77"/>
                    <a:pt x="47" y="77"/>
                  </a:cubicBezTo>
                  <a:cubicBezTo>
                    <a:pt x="53" y="77"/>
                    <a:pt x="53" y="77"/>
                    <a:pt x="53" y="77"/>
                  </a:cubicBezTo>
                  <a:cubicBezTo>
                    <a:pt x="53" y="150"/>
                    <a:pt x="53" y="150"/>
                    <a:pt x="53" y="150"/>
                  </a:cubicBezTo>
                  <a:cubicBezTo>
                    <a:pt x="53" y="155"/>
                    <a:pt x="57" y="159"/>
                    <a:pt x="62" y="159"/>
                  </a:cubicBezTo>
                  <a:cubicBezTo>
                    <a:pt x="67" y="159"/>
                    <a:pt x="71" y="155"/>
                    <a:pt x="71" y="150"/>
                  </a:cubicBezTo>
                  <a:cubicBezTo>
                    <a:pt x="71" y="73"/>
                    <a:pt x="71" y="73"/>
                    <a:pt x="71" y="73"/>
                  </a:cubicBezTo>
                  <a:cubicBezTo>
                    <a:pt x="72" y="71"/>
                    <a:pt x="72" y="69"/>
                    <a:pt x="72" y="67"/>
                  </a:cubicBezTo>
                  <a:cubicBezTo>
                    <a:pt x="74" y="32"/>
                    <a:pt x="74" y="32"/>
                    <a:pt x="74" y="32"/>
                  </a:cubicBezTo>
                  <a:cubicBezTo>
                    <a:pt x="82" y="44"/>
                    <a:pt x="82" y="44"/>
                    <a:pt x="82" y="44"/>
                  </a:cubicBezTo>
                  <a:cubicBezTo>
                    <a:pt x="84" y="47"/>
                    <a:pt x="89" y="48"/>
                    <a:pt x="92" y="46"/>
                  </a:cubicBezTo>
                  <a:cubicBezTo>
                    <a:pt x="92" y="46"/>
                    <a:pt x="92" y="46"/>
                    <a:pt x="93" y="46"/>
                  </a:cubicBezTo>
                  <a:cubicBezTo>
                    <a:pt x="93" y="46"/>
                    <a:pt x="93" y="46"/>
                    <a:pt x="93" y="46"/>
                  </a:cubicBezTo>
                  <a:cubicBezTo>
                    <a:pt x="93" y="46"/>
                    <a:pt x="93" y="46"/>
                    <a:pt x="93" y="46"/>
                  </a:cubicBezTo>
                  <a:cubicBezTo>
                    <a:pt x="93" y="46"/>
                    <a:pt x="93" y="45"/>
                    <a:pt x="94" y="45"/>
                  </a:cubicBezTo>
                  <a:cubicBezTo>
                    <a:pt x="113" y="26"/>
                    <a:pt x="113" y="26"/>
                    <a:pt x="113" y="26"/>
                  </a:cubicBezTo>
                  <a:cubicBezTo>
                    <a:pt x="114" y="25"/>
                    <a:pt x="115" y="22"/>
                    <a:pt x="115" y="20"/>
                  </a:cubicBezTo>
                  <a:cubicBezTo>
                    <a:pt x="128" y="20"/>
                    <a:pt x="128" y="20"/>
                    <a:pt x="128" y="20"/>
                  </a:cubicBezTo>
                  <a:cubicBezTo>
                    <a:pt x="129" y="20"/>
                    <a:pt x="130" y="19"/>
                    <a:pt x="130" y="18"/>
                  </a:cubicBezTo>
                  <a:cubicBezTo>
                    <a:pt x="130" y="17"/>
                    <a:pt x="129" y="16"/>
                    <a:pt x="12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grpSp>
      <p:grpSp>
        <p:nvGrpSpPr>
          <p:cNvPr id="15" name="组合 1073">
            <a:extLst>
              <a:ext uri="{FF2B5EF4-FFF2-40B4-BE49-F238E27FC236}">
                <a16:creationId xmlns:a16="http://schemas.microsoft.com/office/drawing/2014/main" id="{FF4E5D04-94EE-4659-8B09-FB962632889D}"/>
              </a:ext>
            </a:extLst>
          </p:cNvPr>
          <p:cNvGrpSpPr>
            <a:grpSpLocks/>
          </p:cNvGrpSpPr>
          <p:nvPr/>
        </p:nvGrpSpPr>
        <p:grpSpPr bwMode="auto">
          <a:xfrm>
            <a:off x="10821987" y="1206327"/>
            <a:ext cx="520700" cy="841375"/>
            <a:chOff x="7504113" y="2260601"/>
            <a:chExt cx="520700" cy="841375"/>
          </a:xfrm>
          <a:solidFill>
            <a:schemeClr val="accent3"/>
          </a:solidFill>
        </p:grpSpPr>
        <p:sp>
          <p:nvSpPr>
            <p:cNvPr id="16" name="Freeform 68">
              <a:extLst>
                <a:ext uri="{FF2B5EF4-FFF2-40B4-BE49-F238E27FC236}">
                  <a16:creationId xmlns:a16="http://schemas.microsoft.com/office/drawing/2014/main" id="{A3A72CFB-5A37-4D01-BD44-9697038107E9}"/>
                </a:ext>
              </a:extLst>
            </p:cNvPr>
            <p:cNvSpPr>
              <a:spLocks/>
            </p:cNvSpPr>
            <p:nvPr/>
          </p:nvSpPr>
          <p:spPr bwMode="auto">
            <a:xfrm>
              <a:off x="7504113" y="2425701"/>
              <a:ext cx="490537" cy="676275"/>
            </a:xfrm>
            <a:custGeom>
              <a:avLst/>
              <a:gdLst>
                <a:gd name="T0" fmla="*/ 2147483646 w 116"/>
                <a:gd name="T1" fmla="*/ 2147483646 h 159"/>
                <a:gd name="T2" fmla="*/ 2147483646 w 116"/>
                <a:gd name="T3" fmla="*/ 2147483646 h 159"/>
                <a:gd name="T4" fmla="*/ 2147483646 w 116"/>
                <a:gd name="T5" fmla="*/ 2147483646 h 159"/>
                <a:gd name="T6" fmla="*/ 2147483646 w 116"/>
                <a:gd name="T7" fmla="*/ 2147483646 h 159"/>
                <a:gd name="T8" fmla="*/ 2147483646 w 116"/>
                <a:gd name="T9" fmla="*/ 2147483646 h 159"/>
                <a:gd name="T10" fmla="*/ 2147483646 w 116"/>
                <a:gd name="T11" fmla="*/ 2147483646 h 159"/>
                <a:gd name="T12" fmla="*/ 2147483646 w 116"/>
                <a:gd name="T13" fmla="*/ 0 h 159"/>
                <a:gd name="T14" fmla="*/ 2147483646 w 116"/>
                <a:gd name="T15" fmla="*/ 0 h 159"/>
                <a:gd name="T16" fmla="*/ 2147483646 w 116"/>
                <a:gd name="T17" fmla="*/ 2147483646 h 159"/>
                <a:gd name="T18" fmla="*/ 2147483646 w 116"/>
                <a:gd name="T19" fmla="*/ 2147483646 h 159"/>
                <a:gd name="T20" fmla="*/ 2147483646 w 116"/>
                <a:gd name="T21" fmla="*/ 2147483646 h 159"/>
                <a:gd name="T22" fmla="*/ 2147483646 w 116"/>
                <a:gd name="T23" fmla="*/ 2147483646 h 159"/>
                <a:gd name="T24" fmla="*/ 2147483646 w 116"/>
                <a:gd name="T25" fmla="*/ 2147483646 h 159"/>
                <a:gd name="T26" fmla="*/ 2147483646 w 116"/>
                <a:gd name="T27" fmla="*/ 2147483646 h 159"/>
                <a:gd name="T28" fmla="*/ 2147483646 w 116"/>
                <a:gd name="T29" fmla="*/ 2147483646 h 159"/>
                <a:gd name="T30" fmla="*/ 2147483646 w 116"/>
                <a:gd name="T31" fmla="*/ 2147483646 h 159"/>
                <a:gd name="T32" fmla="*/ 2147483646 w 116"/>
                <a:gd name="T33" fmla="*/ 2147483646 h 159"/>
                <a:gd name="T34" fmla="*/ 2147483646 w 116"/>
                <a:gd name="T35" fmla="*/ 2147483646 h 159"/>
                <a:gd name="T36" fmla="*/ 2147483646 w 116"/>
                <a:gd name="T37" fmla="*/ 2147483646 h 159"/>
                <a:gd name="T38" fmla="*/ 2147483646 w 116"/>
                <a:gd name="T39" fmla="*/ 2147483646 h 159"/>
                <a:gd name="T40" fmla="*/ 2147483646 w 116"/>
                <a:gd name="T41" fmla="*/ 2147483646 h 159"/>
                <a:gd name="T42" fmla="*/ 2147483646 w 116"/>
                <a:gd name="T43" fmla="*/ 2147483646 h 159"/>
                <a:gd name="T44" fmla="*/ 2147483646 w 116"/>
                <a:gd name="T45" fmla="*/ 2147483646 h 159"/>
                <a:gd name="T46" fmla="*/ 2147483646 w 116"/>
                <a:gd name="T47" fmla="*/ 2147483646 h 159"/>
                <a:gd name="T48" fmla="*/ 2147483646 w 116"/>
                <a:gd name="T49" fmla="*/ 2147483646 h 159"/>
                <a:gd name="T50" fmla="*/ 2147483646 w 116"/>
                <a:gd name="T51" fmla="*/ 2147483646 h 159"/>
                <a:gd name="T52" fmla="*/ 2147483646 w 116"/>
                <a:gd name="T53" fmla="*/ 2147483646 h 159"/>
                <a:gd name="T54" fmla="*/ 2147483646 w 116"/>
                <a:gd name="T55" fmla="*/ 2147483646 h 159"/>
                <a:gd name="T56" fmla="*/ 2147483646 w 116"/>
                <a:gd name="T57" fmla="*/ 2147483646 h 159"/>
                <a:gd name="T58" fmla="*/ 2147483646 w 116"/>
                <a:gd name="T59" fmla="*/ 2147483646 h 159"/>
                <a:gd name="T60" fmla="*/ 2147483646 w 116"/>
                <a:gd name="T61" fmla="*/ 2147483646 h 159"/>
                <a:gd name="T62" fmla="*/ 2147483646 w 116"/>
                <a:gd name="T63" fmla="*/ 2147483646 h 159"/>
                <a:gd name="T64" fmla="*/ 2147483646 w 116"/>
                <a:gd name="T65" fmla="*/ 2147483646 h 159"/>
                <a:gd name="T66" fmla="*/ 2147483646 w 116"/>
                <a:gd name="T67" fmla="*/ 2147483646 h 159"/>
                <a:gd name="T68" fmla="*/ 2147483646 w 116"/>
                <a:gd name="T69" fmla="*/ 2147483646 h 159"/>
                <a:gd name="T70" fmla="*/ 2147483646 w 116"/>
                <a:gd name="T71" fmla="*/ 2147483646 h 159"/>
                <a:gd name="T72" fmla="*/ 2147483646 w 116"/>
                <a:gd name="T73" fmla="*/ 2147483646 h 159"/>
                <a:gd name="T74" fmla="*/ 2147483646 w 116"/>
                <a:gd name="T75" fmla="*/ 2147483646 h 1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6" h="159">
                  <a:moveTo>
                    <a:pt x="105" y="14"/>
                  </a:moveTo>
                  <a:cubicBezTo>
                    <a:pt x="104" y="14"/>
                    <a:pt x="103" y="15"/>
                    <a:pt x="102" y="15"/>
                  </a:cubicBezTo>
                  <a:cubicBezTo>
                    <a:pt x="89" y="28"/>
                    <a:pt x="89" y="28"/>
                    <a:pt x="89" y="28"/>
                  </a:cubicBezTo>
                  <a:cubicBezTo>
                    <a:pt x="73" y="5"/>
                    <a:pt x="73" y="5"/>
                    <a:pt x="73" y="5"/>
                  </a:cubicBezTo>
                  <a:cubicBezTo>
                    <a:pt x="72" y="4"/>
                    <a:pt x="72" y="3"/>
                    <a:pt x="71" y="3"/>
                  </a:cubicBezTo>
                  <a:cubicBezTo>
                    <a:pt x="71" y="3"/>
                    <a:pt x="71" y="3"/>
                    <a:pt x="71" y="3"/>
                  </a:cubicBezTo>
                  <a:cubicBezTo>
                    <a:pt x="70" y="1"/>
                    <a:pt x="67" y="0"/>
                    <a:pt x="65" y="0"/>
                  </a:cubicBezTo>
                  <a:cubicBezTo>
                    <a:pt x="35" y="0"/>
                    <a:pt x="35" y="0"/>
                    <a:pt x="35" y="0"/>
                  </a:cubicBezTo>
                  <a:cubicBezTo>
                    <a:pt x="34" y="0"/>
                    <a:pt x="33" y="0"/>
                    <a:pt x="33" y="1"/>
                  </a:cubicBezTo>
                  <a:cubicBezTo>
                    <a:pt x="30" y="1"/>
                    <a:pt x="28" y="2"/>
                    <a:pt x="27" y="4"/>
                  </a:cubicBezTo>
                  <a:cubicBezTo>
                    <a:pt x="26" y="5"/>
                    <a:pt x="26" y="7"/>
                    <a:pt x="26" y="8"/>
                  </a:cubicBezTo>
                  <a:cubicBezTo>
                    <a:pt x="1" y="71"/>
                    <a:pt x="1" y="71"/>
                    <a:pt x="1" y="71"/>
                  </a:cubicBezTo>
                  <a:cubicBezTo>
                    <a:pt x="0" y="75"/>
                    <a:pt x="2" y="79"/>
                    <a:pt x="6" y="81"/>
                  </a:cubicBezTo>
                  <a:cubicBezTo>
                    <a:pt x="10" y="82"/>
                    <a:pt x="14" y="81"/>
                    <a:pt x="15" y="77"/>
                  </a:cubicBezTo>
                  <a:cubicBezTo>
                    <a:pt x="27" y="47"/>
                    <a:pt x="27" y="47"/>
                    <a:pt x="27" y="47"/>
                  </a:cubicBezTo>
                  <a:cubicBezTo>
                    <a:pt x="27" y="67"/>
                    <a:pt x="27" y="67"/>
                    <a:pt x="27" y="67"/>
                  </a:cubicBezTo>
                  <a:cubicBezTo>
                    <a:pt x="27" y="69"/>
                    <a:pt x="28" y="71"/>
                    <a:pt x="29" y="73"/>
                  </a:cubicBezTo>
                  <a:cubicBezTo>
                    <a:pt x="29" y="150"/>
                    <a:pt x="29" y="150"/>
                    <a:pt x="29" y="150"/>
                  </a:cubicBezTo>
                  <a:cubicBezTo>
                    <a:pt x="29" y="155"/>
                    <a:pt x="33" y="159"/>
                    <a:pt x="38" y="159"/>
                  </a:cubicBezTo>
                  <a:cubicBezTo>
                    <a:pt x="43" y="159"/>
                    <a:pt x="47" y="155"/>
                    <a:pt x="47" y="150"/>
                  </a:cubicBezTo>
                  <a:cubicBezTo>
                    <a:pt x="47" y="77"/>
                    <a:pt x="47" y="77"/>
                    <a:pt x="47" y="77"/>
                  </a:cubicBezTo>
                  <a:cubicBezTo>
                    <a:pt x="53" y="77"/>
                    <a:pt x="53" y="77"/>
                    <a:pt x="53" y="77"/>
                  </a:cubicBezTo>
                  <a:cubicBezTo>
                    <a:pt x="53" y="150"/>
                    <a:pt x="53" y="150"/>
                    <a:pt x="53" y="150"/>
                  </a:cubicBezTo>
                  <a:cubicBezTo>
                    <a:pt x="53" y="155"/>
                    <a:pt x="57" y="159"/>
                    <a:pt x="62" y="159"/>
                  </a:cubicBezTo>
                  <a:cubicBezTo>
                    <a:pt x="67" y="159"/>
                    <a:pt x="70" y="155"/>
                    <a:pt x="70" y="150"/>
                  </a:cubicBezTo>
                  <a:cubicBezTo>
                    <a:pt x="70" y="73"/>
                    <a:pt x="70" y="73"/>
                    <a:pt x="70" y="73"/>
                  </a:cubicBezTo>
                  <a:cubicBezTo>
                    <a:pt x="72" y="71"/>
                    <a:pt x="72" y="69"/>
                    <a:pt x="72" y="67"/>
                  </a:cubicBezTo>
                  <a:cubicBezTo>
                    <a:pt x="74" y="32"/>
                    <a:pt x="74" y="32"/>
                    <a:pt x="74" y="32"/>
                  </a:cubicBezTo>
                  <a:cubicBezTo>
                    <a:pt x="82" y="44"/>
                    <a:pt x="82" y="44"/>
                    <a:pt x="82" y="44"/>
                  </a:cubicBezTo>
                  <a:cubicBezTo>
                    <a:pt x="84" y="47"/>
                    <a:pt x="89" y="48"/>
                    <a:pt x="92" y="46"/>
                  </a:cubicBezTo>
                  <a:cubicBezTo>
                    <a:pt x="92" y="46"/>
                    <a:pt x="92" y="46"/>
                    <a:pt x="93" y="46"/>
                  </a:cubicBezTo>
                  <a:cubicBezTo>
                    <a:pt x="93" y="46"/>
                    <a:pt x="93" y="46"/>
                    <a:pt x="93" y="46"/>
                  </a:cubicBezTo>
                  <a:cubicBezTo>
                    <a:pt x="93" y="46"/>
                    <a:pt x="93" y="46"/>
                    <a:pt x="93" y="46"/>
                  </a:cubicBezTo>
                  <a:cubicBezTo>
                    <a:pt x="93" y="46"/>
                    <a:pt x="93" y="45"/>
                    <a:pt x="94" y="45"/>
                  </a:cubicBezTo>
                  <a:cubicBezTo>
                    <a:pt x="113" y="26"/>
                    <a:pt x="113" y="26"/>
                    <a:pt x="113" y="26"/>
                  </a:cubicBezTo>
                  <a:cubicBezTo>
                    <a:pt x="116" y="24"/>
                    <a:pt x="116" y="19"/>
                    <a:pt x="113" y="16"/>
                  </a:cubicBezTo>
                  <a:cubicBezTo>
                    <a:pt x="112" y="15"/>
                    <a:pt x="111" y="14"/>
                    <a:pt x="109" y="14"/>
                  </a:cubicBezTo>
                  <a:cubicBezTo>
                    <a:pt x="108" y="13"/>
                    <a:pt x="105" y="14"/>
                    <a:pt x="10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sp>
          <p:nvSpPr>
            <p:cNvPr id="17" name="Oval 69">
              <a:extLst>
                <a:ext uri="{FF2B5EF4-FFF2-40B4-BE49-F238E27FC236}">
                  <a16:creationId xmlns:a16="http://schemas.microsoft.com/office/drawing/2014/main" id="{081052A1-E8BA-45F9-8F15-691D292FC786}"/>
                </a:ext>
              </a:extLst>
            </p:cNvPr>
            <p:cNvSpPr>
              <a:spLocks noChangeArrowheads="1"/>
            </p:cNvSpPr>
            <p:nvPr/>
          </p:nvSpPr>
          <p:spPr bwMode="auto">
            <a:xfrm>
              <a:off x="7639050" y="2260601"/>
              <a:ext cx="15240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en-US" sz="1800">
                <a:solidFill>
                  <a:schemeClr val="bg1"/>
                </a:solidFill>
              </a:endParaRPr>
            </a:p>
          </p:txBody>
        </p:sp>
        <p:sp>
          <p:nvSpPr>
            <p:cNvPr id="18" name="Freeform 70">
              <a:extLst>
                <a:ext uri="{FF2B5EF4-FFF2-40B4-BE49-F238E27FC236}">
                  <a16:creationId xmlns:a16="http://schemas.microsoft.com/office/drawing/2014/main" id="{1C668D91-B057-4B82-AA15-F1A741F98B04}"/>
                </a:ext>
              </a:extLst>
            </p:cNvPr>
            <p:cNvSpPr>
              <a:spLocks noEditPoints="1"/>
            </p:cNvSpPr>
            <p:nvPr/>
          </p:nvSpPr>
          <p:spPr bwMode="auto">
            <a:xfrm>
              <a:off x="7897813" y="2278063"/>
              <a:ext cx="127000" cy="190500"/>
            </a:xfrm>
            <a:custGeom>
              <a:avLst/>
              <a:gdLst>
                <a:gd name="T0" fmla="*/ 2147483646 w 30"/>
                <a:gd name="T1" fmla="*/ 0 h 45"/>
                <a:gd name="T2" fmla="*/ 0 w 30"/>
                <a:gd name="T3" fmla="*/ 2147483646 h 45"/>
                <a:gd name="T4" fmla="*/ 2147483646 w 30"/>
                <a:gd name="T5" fmla="*/ 2147483646 h 45"/>
                <a:gd name="T6" fmla="*/ 2147483646 w 30"/>
                <a:gd name="T7" fmla="*/ 2147483646 h 45"/>
                <a:gd name="T8" fmla="*/ 2147483646 w 30"/>
                <a:gd name="T9" fmla="*/ 2147483646 h 45"/>
                <a:gd name="T10" fmla="*/ 2147483646 w 30"/>
                <a:gd name="T11" fmla="*/ 2147483646 h 45"/>
                <a:gd name="T12" fmla="*/ 2147483646 w 30"/>
                <a:gd name="T13" fmla="*/ 2147483646 h 45"/>
                <a:gd name="T14" fmla="*/ 2147483646 w 30"/>
                <a:gd name="T15" fmla="*/ 2147483646 h 45"/>
                <a:gd name="T16" fmla="*/ 2147483646 w 30"/>
                <a:gd name="T17" fmla="*/ 2147483646 h 45"/>
                <a:gd name="T18" fmla="*/ 2147483646 w 30"/>
                <a:gd name="T19" fmla="*/ 2147483646 h 45"/>
                <a:gd name="T20" fmla="*/ 2147483646 w 30"/>
                <a:gd name="T21" fmla="*/ 2147483646 h 45"/>
                <a:gd name="T22" fmla="*/ 2147483646 w 30"/>
                <a:gd name="T23" fmla="*/ 2147483646 h 45"/>
                <a:gd name="T24" fmla="*/ 2147483646 w 30"/>
                <a:gd name="T25" fmla="*/ 2147483646 h 45"/>
                <a:gd name="T26" fmla="*/ 2147483646 w 30"/>
                <a:gd name="T27" fmla="*/ 2147483646 h 45"/>
                <a:gd name="T28" fmla="*/ 2147483646 w 30"/>
                <a:gd name="T29" fmla="*/ 0 h 45"/>
                <a:gd name="T30" fmla="*/ 2147483646 w 30"/>
                <a:gd name="T31" fmla="*/ 2147483646 h 45"/>
                <a:gd name="T32" fmla="*/ 2147483646 w 30"/>
                <a:gd name="T33" fmla="*/ 2147483646 h 45"/>
                <a:gd name="T34" fmla="*/ 2147483646 w 30"/>
                <a:gd name="T35" fmla="*/ 2147483646 h 45"/>
                <a:gd name="T36" fmla="*/ 2147483646 w 30"/>
                <a:gd name="T37" fmla="*/ 2147483646 h 45"/>
                <a:gd name="T38" fmla="*/ 2147483646 w 30"/>
                <a:gd name="T39" fmla="*/ 2147483646 h 45"/>
                <a:gd name="T40" fmla="*/ 2147483646 w 30"/>
                <a:gd name="T41" fmla="*/ 2147483646 h 45"/>
                <a:gd name="T42" fmla="*/ 2147483646 w 30"/>
                <a:gd name="T43" fmla="*/ 2147483646 h 45"/>
                <a:gd name="T44" fmla="*/ 2147483646 w 30"/>
                <a:gd name="T45" fmla="*/ 2147483646 h 45"/>
                <a:gd name="T46" fmla="*/ 2147483646 w 30"/>
                <a:gd name="T47" fmla="*/ 2147483646 h 45"/>
                <a:gd name="T48" fmla="*/ 2147483646 w 30"/>
                <a:gd name="T49" fmla="*/ 2147483646 h 45"/>
                <a:gd name="T50" fmla="*/ 2147483646 w 30"/>
                <a:gd name="T51" fmla="*/ 2147483646 h 45"/>
                <a:gd name="T52" fmla="*/ 2147483646 w 30"/>
                <a:gd name="T53" fmla="*/ 2147483646 h 45"/>
                <a:gd name="T54" fmla="*/ 2147483646 w 30"/>
                <a:gd name="T55" fmla="*/ 2147483646 h 45"/>
                <a:gd name="T56" fmla="*/ 2147483646 w 30"/>
                <a:gd name="T57" fmla="*/ 2147483646 h 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45">
                  <a:moveTo>
                    <a:pt x="15" y="0"/>
                  </a:moveTo>
                  <a:cubicBezTo>
                    <a:pt x="6" y="0"/>
                    <a:pt x="0" y="7"/>
                    <a:pt x="0" y="15"/>
                  </a:cubicBezTo>
                  <a:cubicBezTo>
                    <a:pt x="0" y="18"/>
                    <a:pt x="1" y="22"/>
                    <a:pt x="3" y="25"/>
                  </a:cubicBezTo>
                  <a:cubicBezTo>
                    <a:pt x="5" y="28"/>
                    <a:pt x="6" y="30"/>
                    <a:pt x="6" y="32"/>
                  </a:cubicBezTo>
                  <a:cubicBezTo>
                    <a:pt x="6" y="40"/>
                    <a:pt x="6" y="40"/>
                    <a:pt x="6" y="40"/>
                  </a:cubicBezTo>
                  <a:cubicBezTo>
                    <a:pt x="6" y="42"/>
                    <a:pt x="8" y="44"/>
                    <a:pt x="10" y="44"/>
                  </a:cubicBezTo>
                  <a:cubicBezTo>
                    <a:pt x="12" y="44"/>
                    <a:pt x="12" y="44"/>
                    <a:pt x="12" y="44"/>
                  </a:cubicBezTo>
                  <a:cubicBezTo>
                    <a:pt x="13" y="45"/>
                    <a:pt x="14" y="45"/>
                    <a:pt x="15" y="45"/>
                  </a:cubicBezTo>
                  <a:cubicBezTo>
                    <a:pt x="16" y="45"/>
                    <a:pt x="17" y="45"/>
                    <a:pt x="17" y="44"/>
                  </a:cubicBezTo>
                  <a:cubicBezTo>
                    <a:pt x="20" y="44"/>
                    <a:pt x="20" y="44"/>
                    <a:pt x="20" y="44"/>
                  </a:cubicBezTo>
                  <a:cubicBezTo>
                    <a:pt x="22" y="44"/>
                    <a:pt x="23" y="42"/>
                    <a:pt x="23" y="40"/>
                  </a:cubicBezTo>
                  <a:cubicBezTo>
                    <a:pt x="23" y="32"/>
                    <a:pt x="23" y="32"/>
                    <a:pt x="23" y="32"/>
                  </a:cubicBezTo>
                  <a:cubicBezTo>
                    <a:pt x="23" y="30"/>
                    <a:pt x="24" y="28"/>
                    <a:pt x="27" y="25"/>
                  </a:cubicBezTo>
                  <a:cubicBezTo>
                    <a:pt x="29" y="22"/>
                    <a:pt x="30" y="18"/>
                    <a:pt x="30" y="15"/>
                  </a:cubicBezTo>
                  <a:cubicBezTo>
                    <a:pt x="30" y="7"/>
                    <a:pt x="23" y="0"/>
                    <a:pt x="15" y="0"/>
                  </a:cubicBezTo>
                  <a:close/>
                  <a:moveTo>
                    <a:pt x="23" y="22"/>
                  </a:moveTo>
                  <a:cubicBezTo>
                    <a:pt x="21" y="24"/>
                    <a:pt x="20" y="27"/>
                    <a:pt x="19" y="30"/>
                  </a:cubicBezTo>
                  <a:cubicBezTo>
                    <a:pt x="17" y="30"/>
                    <a:pt x="17" y="30"/>
                    <a:pt x="17" y="30"/>
                  </a:cubicBezTo>
                  <a:cubicBezTo>
                    <a:pt x="17" y="28"/>
                    <a:pt x="17" y="24"/>
                    <a:pt x="18" y="20"/>
                  </a:cubicBezTo>
                  <a:cubicBezTo>
                    <a:pt x="18" y="20"/>
                    <a:pt x="17" y="20"/>
                    <a:pt x="15" y="20"/>
                  </a:cubicBezTo>
                  <a:cubicBezTo>
                    <a:pt x="15" y="20"/>
                    <a:pt x="15" y="20"/>
                    <a:pt x="15" y="20"/>
                  </a:cubicBezTo>
                  <a:cubicBezTo>
                    <a:pt x="13" y="20"/>
                    <a:pt x="11" y="20"/>
                    <a:pt x="11" y="20"/>
                  </a:cubicBezTo>
                  <a:cubicBezTo>
                    <a:pt x="13" y="24"/>
                    <a:pt x="13" y="28"/>
                    <a:pt x="13" y="30"/>
                  </a:cubicBezTo>
                  <a:cubicBezTo>
                    <a:pt x="10" y="30"/>
                    <a:pt x="10" y="30"/>
                    <a:pt x="10" y="30"/>
                  </a:cubicBezTo>
                  <a:cubicBezTo>
                    <a:pt x="10" y="27"/>
                    <a:pt x="8" y="24"/>
                    <a:pt x="7" y="22"/>
                  </a:cubicBezTo>
                  <a:cubicBezTo>
                    <a:pt x="5" y="20"/>
                    <a:pt x="4" y="17"/>
                    <a:pt x="4" y="15"/>
                  </a:cubicBezTo>
                  <a:cubicBezTo>
                    <a:pt x="4" y="9"/>
                    <a:pt x="9" y="4"/>
                    <a:pt x="15" y="4"/>
                  </a:cubicBezTo>
                  <a:cubicBezTo>
                    <a:pt x="21" y="4"/>
                    <a:pt x="26" y="9"/>
                    <a:pt x="26" y="15"/>
                  </a:cubicBezTo>
                  <a:cubicBezTo>
                    <a:pt x="26" y="17"/>
                    <a:pt x="25" y="20"/>
                    <a:pt x="2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grpSp>
      <p:grpSp>
        <p:nvGrpSpPr>
          <p:cNvPr id="19" name="组合 1074">
            <a:extLst>
              <a:ext uri="{FF2B5EF4-FFF2-40B4-BE49-F238E27FC236}">
                <a16:creationId xmlns:a16="http://schemas.microsoft.com/office/drawing/2014/main" id="{80AF55B3-E6B2-43D9-A447-AE1DB4735CE8}"/>
              </a:ext>
            </a:extLst>
          </p:cNvPr>
          <p:cNvGrpSpPr>
            <a:grpSpLocks/>
          </p:cNvGrpSpPr>
          <p:nvPr/>
        </p:nvGrpSpPr>
        <p:grpSpPr bwMode="auto">
          <a:xfrm>
            <a:off x="511176" y="5489480"/>
            <a:ext cx="885825" cy="841375"/>
            <a:chOff x="10736263" y="2260601"/>
            <a:chExt cx="885825" cy="841375"/>
          </a:xfrm>
          <a:solidFill>
            <a:schemeClr val="accent4"/>
          </a:solidFill>
        </p:grpSpPr>
        <p:sp>
          <p:nvSpPr>
            <p:cNvPr id="20" name="Freeform 71">
              <a:extLst>
                <a:ext uri="{FF2B5EF4-FFF2-40B4-BE49-F238E27FC236}">
                  <a16:creationId xmlns:a16="http://schemas.microsoft.com/office/drawing/2014/main" id="{461B4DAD-D0FC-4225-9ADF-CD59776C8B3B}"/>
                </a:ext>
              </a:extLst>
            </p:cNvPr>
            <p:cNvSpPr>
              <a:spLocks noEditPoints="1"/>
            </p:cNvSpPr>
            <p:nvPr/>
          </p:nvSpPr>
          <p:spPr bwMode="auto">
            <a:xfrm>
              <a:off x="10736263" y="2397126"/>
              <a:ext cx="885825" cy="704850"/>
            </a:xfrm>
            <a:custGeom>
              <a:avLst/>
              <a:gdLst>
                <a:gd name="T0" fmla="*/ 2147483646 w 209"/>
                <a:gd name="T1" fmla="*/ 2147483646 h 166"/>
                <a:gd name="T2" fmla="*/ 2147483646 w 209"/>
                <a:gd name="T3" fmla="*/ 2147483646 h 166"/>
                <a:gd name="T4" fmla="*/ 2147483646 w 209"/>
                <a:gd name="T5" fmla="*/ 2147483646 h 166"/>
                <a:gd name="T6" fmla="*/ 2147483646 w 209"/>
                <a:gd name="T7" fmla="*/ 2147483646 h 166"/>
                <a:gd name="T8" fmla="*/ 2147483646 w 209"/>
                <a:gd name="T9" fmla="*/ 2147483646 h 166"/>
                <a:gd name="T10" fmla="*/ 2147483646 w 209"/>
                <a:gd name="T11" fmla="*/ 2147483646 h 166"/>
                <a:gd name="T12" fmla="*/ 2147483646 w 209"/>
                <a:gd name="T13" fmla="*/ 0 h 166"/>
                <a:gd name="T14" fmla="*/ 2147483646 w 209"/>
                <a:gd name="T15" fmla="*/ 2147483646 h 166"/>
                <a:gd name="T16" fmla="*/ 2147483646 w 209"/>
                <a:gd name="T17" fmla="*/ 2147483646 h 166"/>
                <a:gd name="T18" fmla="*/ 2147483646 w 209"/>
                <a:gd name="T19" fmla="*/ 2147483646 h 166"/>
                <a:gd name="T20" fmla="*/ 2147483646 w 209"/>
                <a:gd name="T21" fmla="*/ 2147483646 h 166"/>
                <a:gd name="T22" fmla="*/ 2147483646 w 209"/>
                <a:gd name="T23" fmla="*/ 2147483646 h 166"/>
                <a:gd name="T24" fmla="*/ 2147483646 w 209"/>
                <a:gd name="T25" fmla="*/ 2147483646 h 166"/>
                <a:gd name="T26" fmla="*/ 2147483646 w 209"/>
                <a:gd name="T27" fmla="*/ 2147483646 h 166"/>
                <a:gd name="T28" fmla="*/ 2147483646 w 209"/>
                <a:gd name="T29" fmla="*/ 2147483646 h 166"/>
                <a:gd name="T30" fmla="*/ 2147483646 w 209"/>
                <a:gd name="T31" fmla="*/ 2147483646 h 166"/>
                <a:gd name="T32" fmla="*/ 2147483646 w 209"/>
                <a:gd name="T33" fmla="*/ 2147483646 h 166"/>
                <a:gd name="T34" fmla="*/ 2147483646 w 209"/>
                <a:gd name="T35" fmla="*/ 2147483646 h 166"/>
                <a:gd name="T36" fmla="*/ 2147483646 w 209"/>
                <a:gd name="T37" fmla="*/ 2147483646 h 166"/>
                <a:gd name="T38" fmla="*/ 2147483646 w 209"/>
                <a:gd name="T39" fmla="*/ 2147483646 h 166"/>
                <a:gd name="T40" fmla="*/ 2147483646 w 209"/>
                <a:gd name="T41" fmla="*/ 2147483646 h 166"/>
                <a:gd name="T42" fmla="*/ 2147483646 w 209"/>
                <a:gd name="T43" fmla="*/ 2147483646 h 166"/>
                <a:gd name="T44" fmla="*/ 2147483646 w 209"/>
                <a:gd name="T45" fmla="*/ 2147483646 h 166"/>
                <a:gd name="T46" fmla="*/ 2147483646 w 209"/>
                <a:gd name="T47" fmla="*/ 2147483646 h 166"/>
                <a:gd name="T48" fmla="*/ 2147483646 w 209"/>
                <a:gd name="T49" fmla="*/ 2147483646 h 166"/>
                <a:gd name="T50" fmla="*/ 2147483646 w 209"/>
                <a:gd name="T51" fmla="*/ 2147483646 h 166"/>
                <a:gd name="T52" fmla="*/ 2147483646 w 209"/>
                <a:gd name="T53" fmla="*/ 2147483646 h 166"/>
                <a:gd name="T54" fmla="*/ 2147483646 w 209"/>
                <a:gd name="T55" fmla="*/ 2147483646 h 166"/>
                <a:gd name="T56" fmla="*/ 2147483646 w 209"/>
                <a:gd name="T57" fmla="*/ 2147483646 h 166"/>
                <a:gd name="T58" fmla="*/ 2147483646 w 209"/>
                <a:gd name="T59" fmla="*/ 2147483646 h 166"/>
                <a:gd name="T60" fmla="*/ 2147483646 w 209"/>
                <a:gd name="T61" fmla="*/ 2147483646 h 166"/>
                <a:gd name="T62" fmla="*/ 2147483646 w 209"/>
                <a:gd name="T63" fmla="*/ 2147483646 h 166"/>
                <a:gd name="T64" fmla="*/ 2147483646 w 209"/>
                <a:gd name="T65" fmla="*/ 2147483646 h 166"/>
                <a:gd name="T66" fmla="*/ 2147483646 w 209"/>
                <a:gd name="T67" fmla="*/ 2147483646 h 166"/>
                <a:gd name="T68" fmla="*/ 2147483646 w 209"/>
                <a:gd name="T69" fmla="*/ 2147483646 h 166"/>
                <a:gd name="T70" fmla="*/ 2147483646 w 209"/>
                <a:gd name="T71" fmla="*/ 2147483646 h 166"/>
                <a:gd name="T72" fmla="*/ 2147483646 w 209"/>
                <a:gd name="T73" fmla="*/ 2147483646 h 166"/>
                <a:gd name="T74" fmla="*/ 2147483646 w 209"/>
                <a:gd name="T75" fmla="*/ 2147483646 h 1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9" h="166">
                  <a:moveTo>
                    <a:pt x="205" y="66"/>
                  </a:moveTo>
                  <a:cubicBezTo>
                    <a:pt x="175" y="14"/>
                    <a:pt x="175" y="14"/>
                    <a:pt x="175" y="14"/>
                  </a:cubicBezTo>
                  <a:cubicBezTo>
                    <a:pt x="174" y="13"/>
                    <a:pt x="174" y="13"/>
                    <a:pt x="173" y="12"/>
                  </a:cubicBezTo>
                  <a:cubicBezTo>
                    <a:pt x="172" y="11"/>
                    <a:pt x="171" y="10"/>
                    <a:pt x="170" y="9"/>
                  </a:cubicBezTo>
                  <a:cubicBezTo>
                    <a:pt x="170" y="9"/>
                    <a:pt x="169" y="9"/>
                    <a:pt x="169" y="9"/>
                  </a:cubicBezTo>
                  <a:cubicBezTo>
                    <a:pt x="169" y="9"/>
                    <a:pt x="169" y="9"/>
                    <a:pt x="169" y="9"/>
                  </a:cubicBezTo>
                  <a:cubicBezTo>
                    <a:pt x="168" y="9"/>
                    <a:pt x="167" y="8"/>
                    <a:pt x="166" y="8"/>
                  </a:cubicBezTo>
                  <a:cubicBezTo>
                    <a:pt x="135" y="8"/>
                    <a:pt x="135" y="8"/>
                    <a:pt x="135" y="8"/>
                  </a:cubicBezTo>
                  <a:cubicBezTo>
                    <a:pt x="131" y="8"/>
                    <a:pt x="128" y="11"/>
                    <a:pt x="126" y="15"/>
                  </a:cubicBezTo>
                  <a:cubicBezTo>
                    <a:pt x="111" y="38"/>
                    <a:pt x="111" y="38"/>
                    <a:pt x="111" y="38"/>
                  </a:cubicBezTo>
                  <a:cubicBezTo>
                    <a:pt x="80" y="38"/>
                    <a:pt x="80" y="38"/>
                    <a:pt x="80" y="38"/>
                  </a:cubicBezTo>
                  <a:cubicBezTo>
                    <a:pt x="79" y="38"/>
                    <a:pt x="77" y="39"/>
                    <a:pt x="76" y="39"/>
                  </a:cubicBezTo>
                  <a:cubicBezTo>
                    <a:pt x="76" y="6"/>
                    <a:pt x="76" y="6"/>
                    <a:pt x="76" y="6"/>
                  </a:cubicBezTo>
                  <a:cubicBezTo>
                    <a:pt x="76" y="3"/>
                    <a:pt x="74" y="0"/>
                    <a:pt x="71" y="0"/>
                  </a:cubicBezTo>
                  <a:cubicBezTo>
                    <a:pt x="9" y="0"/>
                    <a:pt x="9" y="0"/>
                    <a:pt x="9" y="0"/>
                  </a:cubicBezTo>
                  <a:cubicBezTo>
                    <a:pt x="6" y="0"/>
                    <a:pt x="4" y="3"/>
                    <a:pt x="4" y="6"/>
                  </a:cubicBezTo>
                  <a:cubicBezTo>
                    <a:pt x="4" y="46"/>
                    <a:pt x="4" y="46"/>
                    <a:pt x="4" y="46"/>
                  </a:cubicBezTo>
                  <a:cubicBezTo>
                    <a:pt x="4" y="49"/>
                    <a:pt x="6" y="51"/>
                    <a:pt x="9" y="51"/>
                  </a:cubicBezTo>
                  <a:cubicBezTo>
                    <a:pt x="31" y="51"/>
                    <a:pt x="31" y="51"/>
                    <a:pt x="31" y="51"/>
                  </a:cubicBezTo>
                  <a:cubicBezTo>
                    <a:pt x="31" y="53"/>
                    <a:pt x="31" y="54"/>
                    <a:pt x="31" y="54"/>
                  </a:cubicBezTo>
                  <a:cubicBezTo>
                    <a:pt x="31" y="55"/>
                    <a:pt x="31" y="55"/>
                    <a:pt x="31" y="55"/>
                  </a:cubicBezTo>
                  <a:cubicBezTo>
                    <a:pt x="23" y="58"/>
                    <a:pt x="23" y="58"/>
                    <a:pt x="23" y="58"/>
                  </a:cubicBezTo>
                  <a:cubicBezTo>
                    <a:pt x="23" y="58"/>
                    <a:pt x="23" y="58"/>
                    <a:pt x="23" y="58"/>
                  </a:cubicBezTo>
                  <a:cubicBezTo>
                    <a:pt x="22" y="58"/>
                    <a:pt x="22" y="59"/>
                    <a:pt x="22" y="60"/>
                  </a:cubicBezTo>
                  <a:cubicBezTo>
                    <a:pt x="22" y="61"/>
                    <a:pt x="22" y="62"/>
                    <a:pt x="22" y="62"/>
                  </a:cubicBezTo>
                  <a:cubicBezTo>
                    <a:pt x="12" y="62"/>
                    <a:pt x="12" y="62"/>
                    <a:pt x="12" y="62"/>
                  </a:cubicBezTo>
                  <a:cubicBezTo>
                    <a:pt x="5" y="62"/>
                    <a:pt x="0" y="67"/>
                    <a:pt x="0" y="74"/>
                  </a:cubicBezTo>
                  <a:cubicBezTo>
                    <a:pt x="0" y="80"/>
                    <a:pt x="5" y="86"/>
                    <a:pt x="12" y="86"/>
                  </a:cubicBezTo>
                  <a:cubicBezTo>
                    <a:pt x="19" y="86"/>
                    <a:pt x="19" y="86"/>
                    <a:pt x="19" y="86"/>
                  </a:cubicBezTo>
                  <a:cubicBezTo>
                    <a:pt x="19" y="161"/>
                    <a:pt x="19" y="161"/>
                    <a:pt x="19" y="161"/>
                  </a:cubicBezTo>
                  <a:cubicBezTo>
                    <a:pt x="19" y="163"/>
                    <a:pt x="21" y="166"/>
                    <a:pt x="24" y="166"/>
                  </a:cubicBezTo>
                  <a:cubicBezTo>
                    <a:pt x="27" y="166"/>
                    <a:pt x="29" y="163"/>
                    <a:pt x="29" y="161"/>
                  </a:cubicBezTo>
                  <a:cubicBezTo>
                    <a:pt x="29" y="86"/>
                    <a:pt x="29" y="86"/>
                    <a:pt x="29" y="86"/>
                  </a:cubicBezTo>
                  <a:cubicBezTo>
                    <a:pt x="130" y="86"/>
                    <a:pt x="130" y="86"/>
                    <a:pt x="130" y="86"/>
                  </a:cubicBezTo>
                  <a:cubicBezTo>
                    <a:pt x="130" y="157"/>
                    <a:pt x="130" y="157"/>
                    <a:pt x="130" y="157"/>
                  </a:cubicBezTo>
                  <a:cubicBezTo>
                    <a:pt x="130" y="162"/>
                    <a:pt x="134" y="166"/>
                    <a:pt x="138" y="166"/>
                  </a:cubicBezTo>
                  <a:cubicBezTo>
                    <a:pt x="143" y="166"/>
                    <a:pt x="147" y="162"/>
                    <a:pt x="147" y="157"/>
                  </a:cubicBezTo>
                  <a:cubicBezTo>
                    <a:pt x="147" y="86"/>
                    <a:pt x="147" y="86"/>
                    <a:pt x="147" y="86"/>
                  </a:cubicBezTo>
                  <a:cubicBezTo>
                    <a:pt x="153" y="86"/>
                    <a:pt x="153" y="86"/>
                    <a:pt x="153" y="86"/>
                  </a:cubicBezTo>
                  <a:cubicBezTo>
                    <a:pt x="153" y="157"/>
                    <a:pt x="153" y="157"/>
                    <a:pt x="153" y="157"/>
                  </a:cubicBezTo>
                  <a:cubicBezTo>
                    <a:pt x="153" y="162"/>
                    <a:pt x="157" y="166"/>
                    <a:pt x="162" y="166"/>
                  </a:cubicBezTo>
                  <a:cubicBezTo>
                    <a:pt x="167" y="166"/>
                    <a:pt x="170" y="162"/>
                    <a:pt x="170" y="157"/>
                  </a:cubicBezTo>
                  <a:cubicBezTo>
                    <a:pt x="170" y="86"/>
                    <a:pt x="170" y="86"/>
                    <a:pt x="170" y="86"/>
                  </a:cubicBezTo>
                  <a:cubicBezTo>
                    <a:pt x="184" y="86"/>
                    <a:pt x="184" y="86"/>
                    <a:pt x="184" y="86"/>
                  </a:cubicBezTo>
                  <a:cubicBezTo>
                    <a:pt x="184" y="161"/>
                    <a:pt x="184" y="161"/>
                    <a:pt x="184" y="161"/>
                  </a:cubicBezTo>
                  <a:cubicBezTo>
                    <a:pt x="184" y="163"/>
                    <a:pt x="186" y="166"/>
                    <a:pt x="189" y="166"/>
                  </a:cubicBezTo>
                  <a:cubicBezTo>
                    <a:pt x="192" y="166"/>
                    <a:pt x="194" y="163"/>
                    <a:pt x="194" y="161"/>
                  </a:cubicBezTo>
                  <a:cubicBezTo>
                    <a:pt x="194" y="86"/>
                    <a:pt x="194" y="86"/>
                    <a:pt x="194" y="86"/>
                  </a:cubicBezTo>
                  <a:cubicBezTo>
                    <a:pt x="197" y="86"/>
                    <a:pt x="197" y="86"/>
                    <a:pt x="197" y="86"/>
                  </a:cubicBezTo>
                  <a:cubicBezTo>
                    <a:pt x="204" y="86"/>
                    <a:pt x="209" y="80"/>
                    <a:pt x="209" y="74"/>
                  </a:cubicBezTo>
                  <a:cubicBezTo>
                    <a:pt x="209" y="71"/>
                    <a:pt x="208" y="68"/>
                    <a:pt x="205" y="66"/>
                  </a:cubicBezTo>
                  <a:close/>
                  <a:moveTo>
                    <a:pt x="10" y="42"/>
                  </a:moveTo>
                  <a:cubicBezTo>
                    <a:pt x="10" y="6"/>
                    <a:pt x="10" y="6"/>
                    <a:pt x="10" y="6"/>
                  </a:cubicBezTo>
                  <a:cubicBezTo>
                    <a:pt x="70" y="6"/>
                    <a:pt x="70" y="6"/>
                    <a:pt x="70" y="6"/>
                  </a:cubicBezTo>
                  <a:cubicBezTo>
                    <a:pt x="70" y="42"/>
                    <a:pt x="70" y="42"/>
                    <a:pt x="70" y="42"/>
                  </a:cubicBezTo>
                  <a:lnTo>
                    <a:pt x="10" y="42"/>
                  </a:lnTo>
                  <a:close/>
                  <a:moveTo>
                    <a:pt x="57" y="62"/>
                  </a:moveTo>
                  <a:cubicBezTo>
                    <a:pt x="57" y="62"/>
                    <a:pt x="58" y="61"/>
                    <a:pt x="58" y="60"/>
                  </a:cubicBezTo>
                  <a:cubicBezTo>
                    <a:pt x="58" y="59"/>
                    <a:pt x="57" y="58"/>
                    <a:pt x="56" y="58"/>
                  </a:cubicBezTo>
                  <a:cubicBezTo>
                    <a:pt x="56" y="58"/>
                    <a:pt x="56" y="58"/>
                    <a:pt x="56" y="58"/>
                  </a:cubicBezTo>
                  <a:cubicBezTo>
                    <a:pt x="48" y="55"/>
                    <a:pt x="48" y="55"/>
                    <a:pt x="48" y="55"/>
                  </a:cubicBezTo>
                  <a:cubicBezTo>
                    <a:pt x="48" y="55"/>
                    <a:pt x="48" y="55"/>
                    <a:pt x="48" y="54"/>
                  </a:cubicBezTo>
                  <a:cubicBezTo>
                    <a:pt x="48" y="54"/>
                    <a:pt x="48" y="53"/>
                    <a:pt x="48" y="51"/>
                  </a:cubicBezTo>
                  <a:cubicBezTo>
                    <a:pt x="71" y="51"/>
                    <a:pt x="71" y="51"/>
                    <a:pt x="71" y="51"/>
                  </a:cubicBezTo>
                  <a:cubicBezTo>
                    <a:pt x="72" y="51"/>
                    <a:pt x="73" y="51"/>
                    <a:pt x="74" y="50"/>
                  </a:cubicBezTo>
                  <a:cubicBezTo>
                    <a:pt x="75" y="52"/>
                    <a:pt x="78" y="54"/>
                    <a:pt x="80" y="54"/>
                  </a:cubicBezTo>
                  <a:cubicBezTo>
                    <a:pt x="115" y="54"/>
                    <a:pt x="115" y="54"/>
                    <a:pt x="115" y="54"/>
                  </a:cubicBezTo>
                  <a:cubicBezTo>
                    <a:pt x="116" y="54"/>
                    <a:pt x="116" y="54"/>
                    <a:pt x="117" y="53"/>
                  </a:cubicBezTo>
                  <a:cubicBezTo>
                    <a:pt x="119" y="53"/>
                    <a:pt x="120" y="52"/>
                    <a:pt x="122" y="50"/>
                  </a:cubicBezTo>
                  <a:cubicBezTo>
                    <a:pt x="126" y="43"/>
                    <a:pt x="126" y="43"/>
                    <a:pt x="126" y="43"/>
                  </a:cubicBezTo>
                  <a:cubicBezTo>
                    <a:pt x="127" y="62"/>
                    <a:pt x="127" y="62"/>
                    <a:pt x="127" y="62"/>
                  </a:cubicBezTo>
                  <a:lnTo>
                    <a:pt x="57" y="62"/>
                  </a:lnTo>
                  <a:close/>
                  <a:moveTo>
                    <a:pt x="175" y="44"/>
                  </a:moveTo>
                  <a:cubicBezTo>
                    <a:pt x="185" y="62"/>
                    <a:pt x="185" y="62"/>
                    <a:pt x="185" y="62"/>
                  </a:cubicBezTo>
                  <a:cubicBezTo>
                    <a:pt x="174" y="62"/>
                    <a:pt x="174" y="62"/>
                    <a:pt x="174" y="62"/>
                  </a:cubicBezTo>
                  <a:lnTo>
                    <a:pt x="17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sp>
          <p:nvSpPr>
            <p:cNvPr id="21" name="Oval 72">
              <a:extLst>
                <a:ext uri="{FF2B5EF4-FFF2-40B4-BE49-F238E27FC236}">
                  <a16:creationId xmlns:a16="http://schemas.microsoft.com/office/drawing/2014/main" id="{7A25C5F1-4525-4BD5-8FAF-AB767B138876}"/>
                </a:ext>
              </a:extLst>
            </p:cNvPr>
            <p:cNvSpPr>
              <a:spLocks noChangeArrowheads="1"/>
            </p:cNvSpPr>
            <p:nvPr/>
          </p:nvSpPr>
          <p:spPr bwMode="auto">
            <a:xfrm>
              <a:off x="11296650" y="2260601"/>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en-US" sz="1800">
                <a:solidFill>
                  <a:schemeClr val="bg1"/>
                </a:solidFill>
              </a:endParaRPr>
            </a:p>
          </p:txBody>
        </p:sp>
      </p:grpSp>
    </p:spTree>
    <p:extLst>
      <p:ext uri="{BB962C8B-B14F-4D97-AF65-F5344CB8AC3E}">
        <p14:creationId xmlns:p14="http://schemas.microsoft.com/office/powerpoint/2010/main" val="417122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2BE78-FECB-4ABA-813D-0E67E55C63F9}"/>
              </a:ext>
            </a:extLst>
          </p:cNvPr>
          <p:cNvSpPr>
            <a:spLocks noGrp="1"/>
          </p:cNvSpPr>
          <p:nvPr>
            <p:ph type="ctrTitle"/>
          </p:nvPr>
        </p:nvSpPr>
        <p:spPr>
          <a:xfrm>
            <a:off x="1397001" y="497458"/>
            <a:ext cx="9144000" cy="971480"/>
          </a:xfrm>
        </p:spPr>
        <p:txBody>
          <a:bodyPr/>
          <a:lstStyle/>
          <a:p>
            <a:r>
              <a:rPr lang="en-US"/>
              <a:t>Saran</a:t>
            </a:r>
            <a:endParaRPr lang="en-ID" dirty="0"/>
          </a:p>
        </p:txBody>
      </p:sp>
      <p:sp>
        <p:nvSpPr>
          <p:cNvPr id="3" name="Subtitle 2">
            <a:extLst>
              <a:ext uri="{FF2B5EF4-FFF2-40B4-BE49-F238E27FC236}">
                <a16:creationId xmlns:a16="http://schemas.microsoft.com/office/drawing/2014/main" id="{8F64E2C3-C94C-455B-A11F-8DC7FCCD2BE5}"/>
              </a:ext>
            </a:extLst>
          </p:cNvPr>
          <p:cNvSpPr>
            <a:spLocks noGrp="1"/>
          </p:cNvSpPr>
          <p:nvPr>
            <p:ph type="subTitle" idx="1"/>
          </p:nvPr>
        </p:nvSpPr>
        <p:spPr>
          <a:xfrm>
            <a:off x="1521446" y="1689541"/>
            <a:ext cx="9144000" cy="4671001"/>
          </a:xfrm>
        </p:spPr>
        <p:txBody>
          <a:bodyPr>
            <a:noAutofit/>
          </a:bodyPr>
          <a:lstStyle/>
          <a:p>
            <a:pPr algn="l">
              <a:lnSpc>
                <a:spcPct val="100000"/>
              </a:lnSpc>
              <a:spcAft>
                <a:spcPts val="1000"/>
              </a:spcAft>
            </a:pPr>
            <a:r>
              <a:rPr lang="en-US" sz="1600">
                <a:effectLst/>
                <a:latin typeface="Arial" panose="020B0604020202020204" pitchFamily="34" charset="0"/>
                <a:ea typeface="Calibri" panose="020F0502020204030204" pitchFamily="34" charset="0"/>
                <a:cs typeface="Times New Roman" panose="02020603050405020304" pitchFamily="18" charset="0"/>
              </a:rPr>
              <a:t>Saran pengembangan dan pengimplementasian sistem ini yang di usulkan oleh penulis, guna memaksimalkan penggunaan sistem ini, yaitu:</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0000"/>
              </a:lnSpc>
              <a:spcAft>
                <a:spcPts val="1000"/>
              </a:spcAft>
            </a:pPr>
            <a:br>
              <a:rPr lang="en-US" sz="1600">
                <a:effectLst/>
                <a:latin typeface="Arial" panose="020B0604020202020204" pitchFamily="34" charset="0"/>
                <a:ea typeface="Calibri" panose="020F0502020204030204" pitchFamily="34" charset="0"/>
                <a:cs typeface="Times New Roman" panose="02020603050405020304" pitchFamily="18" charset="0"/>
              </a:rPr>
            </a:br>
            <a:r>
              <a:rPr lang="en-US" sz="1600">
                <a:effectLst/>
                <a:latin typeface="Arial" panose="020B0604020202020204" pitchFamily="34" charset="0"/>
                <a:ea typeface="Calibri" panose="020F0502020204030204" pitchFamily="34" charset="0"/>
                <a:cs typeface="Times New Roman" panose="02020603050405020304" pitchFamily="18" charset="0"/>
              </a:rPr>
              <a:t>a. Memasukan sistem ini kedalam web hosting supaya lebih mengathui apakah sistem ini berjalan baik jika dijalankan dalam jaringan ini internet, karena dalam pengembangannya sistem ini dijalankan dan diuji didalam server lokal.</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0000"/>
              </a:lnSpc>
              <a:spcAft>
                <a:spcPts val="1000"/>
              </a:spcAft>
            </a:pPr>
            <a:br>
              <a:rPr lang="en-US" sz="1600">
                <a:effectLst/>
                <a:latin typeface="Arial" panose="020B0604020202020204" pitchFamily="34" charset="0"/>
                <a:ea typeface="Calibri" panose="020F0502020204030204" pitchFamily="34" charset="0"/>
                <a:cs typeface="Times New Roman" panose="02020603050405020304" pitchFamily="18" charset="0"/>
              </a:rPr>
            </a:br>
            <a:r>
              <a:rPr lang="en-US" sz="1600">
                <a:effectLst/>
                <a:latin typeface="Arial" panose="020B0604020202020204" pitchFamily="34" charset="0"/>
                <a:ea typeface="Calibri" panose="020F0502020204030204" pitchFamily="34" charset="0"/>
                <a:cs typeface="Times New Roman" panose="02020603050405020304" pitchFamily="18" charset="0"/>
              </a:rPr>
              <a:t>b. Menambahkan sistem pembayarann secara online, agar proses transaksinya bisa terkait langsung dengan sistem.</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0000"/>
              </a:lnSpc>
              <a:spcAft>
                <a:spcPts val="1000"/>
              </a:spcAft>
            </a:pPr>
            <a:br>
              <a:rPr lang="en-US" sz="1600">
                <a:effectLst/>
                <a:latin typeface="Arial" panose="020B0604020202020204" pitchFamily="34" charset="0"/>
                <a:ea typeface="Calibri" panose="020F0502020204030204" pitchFamily="34" charset="0"/>
                <a:cs typeface="Times New Roman" panose="02020603050405020304" pitchFamily="18" charset="0"/>
              </a:rPr>
            </a:br>
            <a:r>
              <a:rPr lang="en-US" sz="1600">
                <a:effectLst/>
                <a:latin typeface="Arial" panose="020B0604020202020204" pitchFamily="34" charset="0"/>
                <a:ea typeface="Calibri" panose="020F0502020204030204" pitchFamily="34" charset="0"/>
                <a:cs typeface="Times New Roman" panose="02020603050405020304" pitchFamily="18" charset="0"/>
              </a:rPr>
              <a:t>c. Tambahkan photo profile pelanggan kedalam sistem, pada saat pengisian biodata user saat membuat akun pelanggan.</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0000"/>
              </a:lnSpc>
              <a:spcAft>
                <a:spcPts val="1000"/>
              </a:spcAft>
            </a:pPr>
            <a:br>
              <a:rPr lang="en-US" sz="1600">
                <a:effectLst/>
                <a:latin typeface="Arial" panose="020B0604020202020204" pitchFamily="34" charset="0"/>
                <a:ea typeface="Calibri" panose="020F0502020204030204" pitchFamily="34" charset="0"/>
                <a:cs typeface="Times New Roman" panose="02020603050405020304" pitchFamily="18" charset="0"/>
              </a:rPr>
            </a:br>
            <a:r>
              <a:rPr lang="en-US" sz="1600">
                <a:effectLst/>
                <a:latin typeface="Arial" panose="020B0604020202020204" pitchFamily="34" charset="0"/>
                <a:ea typeface="Calibri" panose="020F0502020204030204" pitchFamily="34" charset="0"/>
                <a:cs typeface="Times New Roman" panose="02020603050405020304" pitchFamily="18" charset="0"/>
              </a:rPr>
              <a:t>d. Pada form data pelanggan di laman checkout gunakan bahasa indonesia.</a:t>
            </a:r>
            <a:endParaRPr lang="en-ID" sz="16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 name="组合 1075">
            <a:extLst>
              <a:ext uri="{FF2B5EF4-FFF2-40B4-BE49-F238E27FC236}">
                <a16:creationId xmlns:a16="http://schemas.microsoft.com/office/drawing/2014/main" id="{D7C3A603-8A1D-4218-9E05-EA0F7C585875}"/>
              </a:ext>
            </a:extLst>
          </p:cNvPr>
          <p:cNvGrpSpPr>
            <a:grpSpLocks/>
          </p:cNvGrpSpPr>
          <p:nvPr/>
        </p:nvGrpSpPr>
        <p:grpSpPr bwMode="auto">
          <a:xfrm>
            <a:off x="1109663" y="1090197"/>
            <a:ext cx="414337" cy="841375"/>
            <a:chOff x="622300" y="2260601"/>
            <a:chExt cx="414337" cy="841375"/>
          </a:xfrm>
          <a:solidFill>
            <a:schemeClr val="accent1"/>
          </a:solidFill>
        </p:grpSpPr>
        <p:sp>
          <p:nvSpPr>
            <p:cNvPr id="5" name="Oval 66">
              <a:extLst>
                <a:ext uri="{FF2B5EF4-FFF2-40B4-BE49-F238E27FC236}">
                  <a16:creationId xmlns:a16="http://schemas.microsoft.com/office/drawing/2014/main" id="{E5ECBE7C-6E60-4FCD-8CF5-E02C9B873ED4}"/>
                </a:ext>
              </a:extLst>
            </p:cNvPr>
            <p:cNvSpPr>
              <a:spLocks noChangeArrowheads="1"/>
            </p:cNvSpPr>
            <p:nvPr/>
          </p:nvSpPr>
          <p:spPr bwMode="auto">
            <a:xfrm>
              <a:off x="757238" y="2260601"/>
              <a:ext cx="15240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en-US" sz="1800">
                <a:solidFill>
                  <a:schemeClr val="bg1"/>
                </a:solidFill>
              </a:endParaRPr>
            </a:p>
          </p:txBody>
        </p:sp>
        <p:sp>
          <p:nvSpPr>
            <p:cNvPr id="6" name="Freeform 67">
              <a:extLst>
                <a:ext uri="{FF2B5EF4-FFF2-40B4-BE49-F238E27FC236}">
                  <a16:creationId xmlns:a16="http://schemas.microsoft.com/office/drawing/2014/main" id="{364A0785-2B7E-40FF-950E-D3E6C789A473}"/>
                </a:ext>
              </a:extLst>
            </p:cNvPr>
            <p:cNvSpPr>
              <a:spLocks noEditPoints="1"/>
            </p:cNvSpPr>
            <p:nvPr/>
          </p:nvSpPr>
          <p:spPr bwMode="auto">
            <a:xfrm>
              <a:off x="622300" y="2298701"/>
              <a:ext cx="414337" cy="803275"/>
            </a:xfrm>
            <a:custGeom>
              <a:avLst/>
              <a:gdLst>
                <a:gd name="T0" fmla="*/ 2147483646 w 98"/>
                <a:gd name="T1" fmla="*/ 2147483646 h 189"/>
                <a:gd name="T2" fmla="*/ 2147483646 w 98"/>
                <a:gd name="T3" fmla="*/ 2147483646 h 189"/>
                <a:gd name="T4" fmla="*/ 2147483646 w 98"/>
                <a:gd name="T5" fmla="*/ 2147483646 h 189"/>
                <a:gd name="T6" fmla="*/ 2147483646 w 98"/>
                <a:gd name="T7" fmla="*/ 0 h 189"/>
                <a:gd name="T8" fmla="*/ 2147483646 w 98"/>
                <a:gd name="T9" fmla="*/ 2147483646 h 189"/>
                <a:gd name="T10" fmla="*/ 2147483646 w 98"/>
                <a:gd name="T11" fmla="*/ 2147483646 h 189"/>
                <a:gd name="T12" fmla="*/ 2147483646 w 98"/>
                <a:gd name="T13" fmla="*/ 2147483646 h 189"/>
                <a:gd name="T14" fmla="*/ 2147483646 w 98"/>
                <a:gd name="T15" fmla="*/ 2147483646 h 189"/>
                <a:gd name="T16" fmla="*/ 2147483646 w 98"/>
                <a:gd name="T17" fmla="*/ 2147483646 h 189"/>
                <a:gd name="T18" fmla="*/ 2147483646 w 98"/>
                <a:gd name="T19" fmla="*/ 2147483646 h 189"/>
                <a:gd name="T20" fmla="*/ 2147483646 w 98"/>
                <a:gd name="T21" fmla="*/ 2147483646 h 189"/>
                <a:gd name="T22" fmla="*/ 2147483646 w 98"/>
                <a:gd name="T23" fmla="*/ 2147483646 h 189"/>
                <a:gd name="T24" fmla="*/ 2147483646 w 98"/>
                <a:gd name="T25" fmla="*/ 2147483646 h 189"/>
                <a:gd name="T26" fmla="*/ 2147483646 w 98"/>
                <a:gd name="T27" fmla="*/ 2147483646 h 189"/>
                <a:gd name="T28" fmla="*/ 2147483646 w 98"/>
                <a:gd name="T29" fmla="*/ 2147483646 h 189"/>
                <a:gd name="T30" fmla="*/ 2147483646 w 98"/>
                <a:gd name="T31" fmla="*/ 2147483646 h 189"/>
                <a:gd name="T32" fmla="*/ 2147483646 w 98"/>
                <a:gd name="T33" fmla="*/ 2147483646 h 189"/>
                <a:gd name="T34" fmla="*/ 2147483646 w 98"/>
                <a:gd name="T35" fmla="*/ 2147483646 h 189"/>
                <a:gd name="T36" fmla="*/ 2147483646 w 98"/>
                <a:gd name="T37" fmla="*/ 2147483646 h 189"/>
                <a:gd name="T38" fmla="*/ 2147483646 w 98"/>
                <a:gd name="T39" fmla="*/ 2147483646 h 189"/>
                <a:gd name="T40" fmla="*/ 2147483646 w 98"/>
                <a:gd name="T41" fmla="*/ 2147483646 h 189"/>
                <a:gd name="T42" fmla="*/ 2147483646 w 98"/>
                <a:gd name="T43" fmla="*/ 2147483646 h 189"/>
                <a:gd name="T44" fmla="*/ 2147483646 w 98"/>
                <a:gd name="T45" fmla="*/ 2147483646 h 189"/>
                <a:gd name="T46" fmla="*/ 2147483646 w 98"/>
                <a:gd name="T47" fmla="*/ 2147483646 h 189"/>
                <a:gd name="T48" fmla="*/ 2147483646 w 98"/>
                <a:gd name="T49" fmla="*/ 0 h 189"/>
                <a:gd name="T50" fmla="*/ 2147483646 w 98"/>
                <a:gd name="T51" fmla="*/ 2147483646 h 189"/>
                <a:gd name="T52" fmla="*/ 2147483646 w 98"/>
                <a:gd name="T53" fmla="*/ 0 h 189"/>
                <a:gd name="T54" fmla="*/ 2147483646 w 98"/>
                <a:gd name="T55" fmla="*/ 2147483646 h 189"/>
                <a:gd name="T56" fmla="*/ 2147483646 w 98"/>
                <a:gd name="T57" fmla="*/ 2147483646 h 189"/>
                <a:gd name="T58" fmla="*/ 2147483646 w 98"/>
                <a:gd name="T59" fmla="*/ 2147483646 h 189"/>
                <a:gd name="T60" fmla="*/ 2147483646 w 98"/>
                <a:gd name="T61" fmla="*/ 2147483646 h 189"/>
                <a:gd name="T62" fmla="*/ 2147483646 w 98"/>
                <a:gd name="T63" fmla="*/ 2147483646 h 189"/>
                <a:gd name="T64" fmla="*/ 2147483646 w 98"/>
                <a:gd name="T65" fmla="*/ 2147483646 h 189"/>
                <a:gd name="T66" fmla="*/ 2147483646 w 98"/>
                <a:gd name="T67" fmla="*/ 2147483646 h 189"/>
                <a:gd name="T68" fmla="*/ 2147483646 w 98"/>
                <a:gd name="T69" fmla="*/ 2147483646 h 189"/>
                <a:gd name="T70" fmla="*/ 2147483646 w 98"/>
                <a:gd name="T71" fmla="*/ 2147483646 h 189"/>
                <a:gd name="T72" fmla="*/ 2147483646 w 98"/>
                <a:gd name="T73" fmla="*/ 2147483646 h 189"/>
                <a:gd name="T74" fmla="*/ 2147483646 w 98"/>
                <a:gd name="T75" fmla="*/ 2147483646 h 1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8" h="189">
                  <a:moveTo>
                    <a:pt x="93" y="27"/>
                  </a:moveTo>
                  <a:cubicBezTo>
                    <a:pt x="92" y="23"/>
                    <a:pt x="89" y="20"/>
                    <a:pt x="84" y="21"/>
                  </a:cubicBezTo>
                  <a:cubicBezTo>
                    <a:pt x="84" y="21"/>
                    <a:pt x="84" y="21"/>
                    <a:pt x="83" y="21"/>
                  </a:cubicBezTo>
                  <a:cubicBezTo>
                    <a:pt x="83" y="22"/>
                    <a:pt x="83" y="22"/>
                    <a:pt x="83" y="22"/>
                  </a:cubicBezTo>
                  <a:cubicBezTo>
                    <a:pt x="83" y="21"/>
                    <a:pt x="83" y="21"/>
                    <a:pt x="83" y="20"/>
                  </a:cubicBezTo>
                  <a:cubicBezTo>
                    <a:pt x="83" y="4"/>
                    <a:pt x="83" y="4"/>
                    <a:pt x="83" y="4"/>
                  </a:cubicBezTo>
                  <a:cubicBezTo>
                    <a:pt x="83" y="2"/>
                    <a:pt x="81" y="0"/>
                    <a:pt x="79" y="0"/>
                  </a:cubicBezTo>
                  <a:cubicBezTo>
                    <a:pt x="74" y="0"/>
                    <a:pt x="74" y="0"/>
                    <a:pt x="74" y="0"/>
                  </a:cubicBezTo>
                  <a:cubicBezTo>
                    <a:pt x="71" y="0"/>
                    <a:pt x="69" y="2"/>
                    <a:pt x="69" y="4"/>
                  </a:cubicBezTo>
                  <a:cubicBezTo>
                    <a:pt x="69" y="20"/>
                    <a:pt x="69" y="20"/>
                    <a:pt x="69" y="20"/>
                  </a:cubicBezTo>
                  <a:cubicBezTo>
                    <a:pt x="69" y="23"/>
                    <a:pt x="71" y="25"/>
                    <a:pt x="74" y="25"/>
                  </a:cubicBezTo>
                  <a:cubicBezTo>
                    <a:pt x="79" y="25"/>
                    <a:pt x="79" y="25"/>
                    <a:pt x="79" y="25"/>
                  </a:cubicBezTo>
                  <a:cubicBezTo>
                    <a:pt x="79" y="25"/>
                    <a:pt x="79" y="25"/>
                    <a:pt x="79" y="25"/>
                  </a:cubicBezTo>
                  <a:cubicBezTo>
                    <a:pt x="79" y="25"/>
                    <a:pt x="79" y="25"/>
                    <a:pt x="79" y="25"/>
                  </a:cubicBezTo>
                  <a:cubicBezTo>
                    <a:pt x="78" y="26"/>
                    <a:pt x="78" y="28"/>
                    <a:pt x="78" y="30"/>
                  </a:cubicBezTo>
                  <a:cubicBezTo>
                    <a:pt x="80" y="38"/>
                    <a:pt x="80" y="38"/>
                    <a:pt x="80" y="38"/>
                  </a:cubicBezTo>
                  <a:cubicBezTo>
                    <a:pt x="73" y="32"/>
                    <a:pt x="73" y="32"/>
                    <a:pt x="73" y="32"/>
                  </a:cubicBezTo>
                  <a:cubicBezTo>
                    <a:pt x="71" y="31"/>
                    <a:pt x="69" y="30"/>
                    <a:pt x="67" y="30"/>
                  </a:cubicBezTo>
                  <a:cubicBezTo>
                    <a:pt x="66" y="30"/>
                    <a:pt x="66" y="30"/>
                    <a:pt x="65" y="30"/>
                  </a:cubicBezTo>
                  <a:cubicBezTo>
                    <a:pt x="35" y="30"/>
                    <a:pt x="35" y="30"/>
                    <a:pt x="35" y="30"/>
                  </a:cubicBezTo>
                  <a:cubicBezTo>
                    <a:pt x="35" y="30"/>
                    <a:pt x="34" y="30"/>
                    <a:pt x="33" y="31"/>
                  </a:cubicBezTo>
                  <a:cubicBezTo>
                    <a:pt x="31" y="31"/>
                    <a:pt x="29" y="32"/>
                    <a:pt x="28" y="34"/>
                  </a:cubicBezTo>
                  <a:cubicBezTo>
                    <a:pt x="27" y="35"/>
                    <a:pt x="26" y="37"/>
                    <a:pt x="26" y="38"/>
                  </a:cubicBezTo>
                  <a:cubicBezTo>
                    <a:pt x="2" y="101"/>
                    <a:pt x="2" y="101"/>
                    <a:pt x="2" y="101"/>
                  </a:cubicBezTo>
                  <a:cubicBezTo>
                    <a:pt x="0" y="105"/>
                    <a:pt x="2" y="109"/>
                    <a:pt x="6" y="111"/>
                  </a:cubicBezTo>
                  <a:cubicBezTo>
                    <a:pt x="10" y="112"/>
                    <a:pt x="14" y="111"/>
                    <a:pt x="16" y="107"/>
                  </a:cubicBezTo>
                  <a:cubicBezTo>
                    <a:pt x="27" y="77"/>
                    <a:pt x="27" y="77"/>
                    <a:pt x="27" y="77"/>
                  </a:cubicBezTo>
                  <a:cubicBezTo>
                    <a:pt x="28" y="97"/>
                    <a:pt x="28" y="97"/>
                    <a:pt x="28" y="97"/>
                  </a:cubicBezTo>
                  <a:cubicBezTo>
                    <a:pt x="28" y="99"/>
                    <a:pt x="29" y="101"/>
                    <a:pt x="30" y="103"/>
                  </a:cubicBezTo>
                  <a:cubicBezTo>
                    <a:pt x="30" y="180"/>
                    <a:pt x="30" y="180"/>
                    <a:pt x="30" y="180"/>
                  </a:cubicBezTo>
                  <a:cubicBezTo>
                    <a:pt x="30" y="185"/>
                    <a:pt x="34" y="189"/>
                    <a:pt x="38" y="189"/>
                  </a:cubicBezTo>
                  <a:cubicBezTo>
                    <a:pt x="43" y="189"/>
                    <a:pt x="47" y="185"/>
                    <a:pt x="47" y="180"/>
                  </a:cubicBezTo>
                  <a:cubicBezTo>
                    <a:pt x="47" y="107"/>
                    <a:pt x="47" y="107"/>
                    <a:pt x="47" y="107"/>
                  </a:cubicBezTo>
                  <a:cubicBezTo>
                    <a:pt x="54" y="107"/>
                    <a:pt x="54" y="107"/>
                    <a:pt x="54" y="107"/>
                  </a:cubicBezTo>
                  <a:cubicBezTo>
                    <a:pt x="54" y="180"/>
                    <a:pt x="54" y="180"/>
                    <a:pt x="54" y="180"/>
                  </a:cubicBezTo>
                  <a:cubicBezTo>
                    <a:pt x="54" y="185"/>
                    <a:pt x="57" y="189"/>
                    <a:pt x="62" y="189"/>
                  </a:cubicBezTo>
                  <a:cubicBezTo>
                    <a:pt x="67" y="189"/>
                    <a:pt x="71" y="185"/>
                    <a:pt x="71" y="180"/>
                  </a:cubicBezTo>
                  <a:cubicBezTo>
                    <a:pt x="71" y="103"/>
                    <a:pt x="71" y="103"/>
                    <a:pt x="71" y="103"/>
                  </a:cubicBezTo>
                  <a:cubicBezTo>
                    <a:pt x="72" y="101"/>
                    <a:pt x="73" y="99"/>
                    <a:pt x="73" y="97"/>
                  </a:cubicBezTo>
                  <a:cubicBezTo>
                    <a:pt x="74" y="54"/>
                    <a:pt x="74" y="54"/>
                    <a:pt x="74" y="54"/>
                  </a:cubicBezTo>
                  <a:cubicBezTo>
                    <a:pt x="84" y="63"/>
                    <a:pt x="84" y="63"/>
                    <a:pt x="84" y="63"/>
                  </a:cubicBezTo>
                  <a:cubicBezTo>
                    <a:pt x="86" y="64"/>
                    <a:pt x="88" y="65"/>
                    <a:pt x="91" y="65"/>
                  </a:cubicBezTo>
                  <a:cubicBezTo>
                    <a:pt x="95" y="64"/>
                    <a:pt x="98" y="61"/>
                    <a:pt x="97" y="56"/>
                  </a:cubicBezTo>
                  <a:lnTo>
                    <a:pt x="93" y="27"/>
                  </a:lnTo>
                  <a:close/>
                  <a:moveTo>
                    <a:pt x="77" y="0"/>
                  </a:moveTo>
                  <a:cubicBezTo>
                    <a:pt x="78" y="0"/>
                    <a:pt x="78" y="0"/>
                    <a:pt x="78" y="1"/>
                  </a:cubicBezTo>
                  <a:cubicBezTo>
                    <a:pt x="78" y="1"/>
                    <a:pt x="78" y="1"/>
                    <a:pt x="77" y="1"/>
                  </a:cubicBezTo>
                  <a:cubicBezTo>
                    <a:pt x="77" y="1"/>
                    <a:pt x="77" y="1"/>
                    <a:pt x="77" y="1"/>
                  </a:cubicBezTo>
                  <a:cubicBezTo>
                    <a:pt x="77" y="0"/>
                    <a:pt x="77" y="0"/>
                    <a:pt x="77" y="0"/>
                  </a:cubicBezTo>
                  <a:close/>
                  <a:moveTo>
                    <a:pt x="76" y="0"/>
                  </a:moveTo>
                  <a:cubicBezTo>
                    <a:pt x="76" y="0"/>
                    <a:pt x="77" y="0"/>
                    <a:pt x="77" y="1"/>
                  </a:cubicBezTo>
                  <a:cubicBezTo>
                    <a:pt x="77" y="1"/>
                    <a:pt x="76" y="1"/>
                    <a:pt x="76" y="1"/>
                  </a:cubicBezTo>
                  <a:cubicBezTo>
                    <a:pt x="76" y="1"/>
                    <a:pt x="76" y="1"/>
                    <a:pt x="76" y="1"/>
                  </a:cubicBezTo>
                  <a:cubicBezTo>
                    <a:pt x="76" y="0"/>
                    <a:pt x="76" y="0"/>
                    <a:pt x="76" y="0"/>
                  </a:cubicBezTo>
                  <a:close/>
                  <a:moveTo>
                    <a:pt x="75" y="0"/>
                  </a:moveTo>
                  <a:cubicBezTo>
                    <a:pt x="75" y="0"/>
                    <a:pt x="75" y="0"/>
                    <a:pt x="75" y="1"/>
                  </a:cubicBezTo>
                  <a:cubicBezTo>
                    <a:pt x="75" y="1"/>
                    <a:pt x="75" y="1"/>
                    <a:pt x="75" y="1"/>
                  </a:cubicBezTo>
                  <a:cubicBezTo>
                    <a:pt x="75" y="1"/>
                    <a:pt x="75" y="1"/>
                    <a:pt x="75" y="1"/>
                  </a:cubicBezTo>
                  <a:cubicBezTo>
                    <a:pt x="75" y="0"/>
                    <a:pt x="75" y="0"/>
                    <a:pt x="75" y="0"/>
                  </a:cubicBezTo>
                  <a:close/>
                  <a:moveTo>
                    <a:pt x="79" y="22"/>
                  </a:moveTo>
                  <a:cubicBezTo>
                    <a:pt x="79" y="22"/>
                    <a:pt x="79" y="23"/>
                    <a:pt x="78" y="23"/>
                  </a:cubicBezTo>
                  <a:cubicBezTo>
                    <a:pt x="74" y="23"/>
                    <a:pt x="74" y="23"/>
                    <a:pt x="74" y="23"/>
                  </a:cubicBezTo>
                  <a:cubicBezTo>
                    <a:pt x="74" y="23"/>
                    <a:pt x="73" y="22"/>
                    <a:pt x="73" y="22"/>
                  </a:cubicBezTo>
                  <a:cubicBezTo>
                    <a:pt x="73" y="21"/>
                    <a:pt x="73" y="21"/>
                    <a:pt x="73" y="21"/>
                  </a:cubicBezTo>
                  <a:cubicBezTo>
                    <a:pt x="73" y="20"/>
                    <a:pt x="74" y="20"/>
                    <a:pt x="74" y="20"/>
                  </a:cubicBezTo>
                  <a:cubicBezTo>
                    <a:pt x="78" y="20"/>
                    <a:pt x="78" y="20"/>
                    <a:pt x="78" y="20"/>
                  </a:cubicBezTo>
                  <a:cubicBezTo>
                    <a:pt x="79" y="20"/>
                    <a:pt x="79" y="20"/>
                    <a:pt x="79" y="21"/>
                  </a:cubicBezTo>
                  <a:lnTo>
                    <a:pt x="79" y="22"/>
                  </a:lnTo>
                  <a:close/>
                  <a:moveTo>
                    <a:pt x="81" y="15"/>
                  </a:moveTo>
                  <a:cubicBezTo>
                    <a:pt x="81" y="16"/>
                    <a:pt x="80" y="17"/>
                    <a:pt x="78" y="17"/>
                  </a:cubicBezTo>
                  <a:cubicBezTo>
                    <a:pt x="74" y="17"/>
                    <a:pt x="74" y="17"/>
                    <a:pt x="74" y="17"/>
                  </a:cubicBezTo>
                  <a:cubicBezTo>
                    <a:pt x="73" y="17"/>
                    <a:pt x="71" y="16"/>
                    <a:pt x="71" y="15"/>
                  </a:cubicBezTo>
                  <a:cubicBezTo>
                    <a:pt x="71" y="5"/>
                    <a:pt x="71" y="5"/>
                    <a:pt x="71" y="5"/>
                  </a:cubicBezTo>
                  <a:cubicBezTo>
                    <a:pt x="71" y="4"/>
                    <a:pt x="73" y="2"/>
                    <a:pt x="74" y="2"/>
                  </a:cubicBezTo>
                  <a:cubicBezTo>
                    <a:pt x="78" y="2"/>
                    <a:pt x="78" y="2"/>
                    <a:pt x="78" y="2"/>
                  </a:cubicBezTo>
                  <a:cubicBezTo>
                    <a:pt x="80" y="2"/>
                    <a:pt x="81" y="4"/>
                    <a:pt x="81" y="5"/>
                  </a:cubicBezTo>
                  <a:lnTo>
                    <a:pt x="8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grpSp>
      <p:pic>
        <p:nvPicPr>
          <p:cNvPr id="7" name="图片 57">
            <a:extLst>
              <a:ext uri="{FF2B5EF4-FFF2-40B4-BE49-F238E27FC236}">
                <a16:creationId xmlns:a16="http://schemas.microsoft.com/office/drawing/2014/main" id="{C7C33F9F-CB31-4FCA-AC92-691F2B14E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125" y="4479269"/>
            <a:ext cx="840888" cy="908497"/>
          </a:xfrm>
          <a:prstGeom prst="rect">
            <a:avLst/>
          </a:prstGeom>
        </p:spPr>
      </p:pic>
      <p:pic>
        <p:nvPicPr>
          <p:cNvPr id="8" name="图片 59">
            <a:extLst>
              <a:ext uri="{FF2B5EF4-FFF2-40B4-BE49-F238E27FC236}">
                <a16:creationId xmlns:a16="http://schemas.microsoft.com/office/drawing/2014/main" id="{71399137-0945-4F45-920F-778058C3F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224" y="5097601"/>
            <a:ext cx="840888" cy="889777"/>
          </a:xfrm>
          <a:prstGeom prst="rect">
            <a:avLst/>
          </a:prstGeom>
        </p:spPr>
      </p:pic>
      <p:pic>
        <p:nvPicPr>
          <p:cNvPr id="9" name="图片 2">
            <a:extLst>
              <a:ext uri="{FF2B5EF4-FFF2-40B4-BE49-F238E27FC236}">
                <a16:creationId xmlns:a16="http://schemas.microsoft.com/office/drawing/2014/main" id="{01CE93D7-5D84-499D-9D97-D6F493A17E4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4424" y="1785865"/>
            <a:ext cx="1407178" cy="939941"/>
          </a:xfrm>
          <a:prstGeom prst="rect">
            <a:avLst/>
          </a:prstGeom>
        </p:spPr>
      </p:pic>
      <p:pic>
        <p:nvPicPr>
          <p:cNvPr id="10" name="图片 61">
            <a:extLst>
              <a:ext uri="{FF2B5EF4-FFF2-40B4-BE49-F238E27FC236}">
                <a16:creationId xmlns:a16="http://schemas.microsoft.com/office/drawing/2014/main" id="{2571761D-C4BC-4135-AC17-510B514193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4184" y="2603643"/>
            <a:ext cx="1309688" cy="579140"/>
          </a:xfrm>
          <a:prstGeom prst="rect">
            <a:avLst/>
          </a:prstGeom>
        </p:spPr>
      </p:pic>
      <p:grpSp>
        <p:nvGrpSpPr>
          <p:cNvPr id="11" name="组合 1072">
            <a:extLst>
              <a:ext uri="{FF2B5EF4-FFF2-40B4-BE49-F238E27FC236}">
                <a16:creationId xmlns:a16="http://schemas.microsoft.com/office/drawing/2014/main" id="{18EF4B14-55F9-453C-893F-523BE46EDF89}"/>
              </a:ext>
            </a:extLst>
          </p:cNvPr>
          <p:cNvGrpSpPr>
            <a:grpSpLocks/>
          </p:cNvGrpSpPr>
          <p:nvPr/>
        </p:nvGrpSpPr>
        <p:grpSpPr bwMode="auto">
          <a:xfrm>
            <a:off x="10763872" y="5566690"/>
            <a:ext cx="550863" cy="841375"/>
            <a:chOff x="4084638" y="2260601"/>
            <a:chExt cx="550862" cy="841375"/>
          </a:xfrm>
          <a:solidFill>
            <a:schemeClr val="accent2"/>
          </a:solidFill>
        </p:grpSpPr>
        <p:sp>
          <p:nvSpPr>
            <p:cNvPr id="12" name="Oval 73">
              <a:extLst>
                <a:ext uri="{FF2B5EF4-FFF2-40B4-BE49-F238E27FC236}">
                  <a16:creationId xmlns:a16="http://schemas.microsoft.com/office/drawing/2014/main" id="{28D6B100-BA38-41AA-8EA9-7151211CE918}"/>
                </a:ext>
              </a:extLst>
            </p:cNvPr>
            <p:cNvSpPr>
              <a:spLocks noChangeArrowheads="1"/>
            </p:cNvSpPr>
            <p:nvPr/>
          </p:nvSpPr>
          <p:spPr bwMode="auto">
            <a:xfrm>
              <a:off x="4219575" y="2260601"/>
              <a:ext cx="15240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en-US" sz="1800">
                <a:solidFill>
                  <a:schemeClr val="bg1"/>
                </a:solidFill>
              </a:endParaRPr>
            </a:p>
          </p:txBody>
        </p:sp>
        <p:sp>
          <p:nvSpPr>
            <p:cNvPr id="13" name="Freeform 74">
              <a:extLst>
                <a:ext uri="{FF2B5EF4-FFF2-40B4-BE49-F238E27FC236}">
                  <a16:creationId xmlns:a16="http://schemas.microsoft.com/office/drawing/2014/main" id="{EA175972-C5BE-4864-A778-CE2B1DE44825}"/>
                </a:ext>
              </a:extLst>
            </p:cNvPr>
            <p:cNvSpPr>
              <a:spLocks noEditPoints="1"/>
            </p:cNvSpPr>
            <p:nvPr/>
          </p:nvSpPr>
          <p:spPr bwMode="auto">
            <a:xfrm>
              <a:off x="4470400" y="2379663"/>
              <a:ext cx="142875" cy="98425"/>
            </a:xfrm>
            <a:custGeom>
              <a:avLst/>
              <a:gdLst>
                <a:gd name="T0" fmla="*/ 2147483646 w 34"/>
                <a:gd name="T1" fmla="*/ 2147483646 h 23"/>
                <a:gd name="T2" fmla="*/ 2147483646 w 34"/>
                <a:gd name="T3" fmla="*/ 2147483646 h 23"/>
                <a:gd name="T4" fmla="*/ 2147483646 w 34"/>
                <a:gd name="T5" fmla="*/ 2147483646 h 23"/>
                <a:gd name="T6" fmla="*/ 2147483646 w 34"/>
                <a:gd name="T7" fmla="*/ 2147483646 h 23"/>
                <a:gd name="T8" fmla="*/ 2147483646 w 34"/>
                <a:gd name="T9" fmla="*/ 0 h 23"/>
                <a:gd name="T10" fmla="*/ 2147483646 w 34"/>
                <a:gd name="T11" fmla="*/ 0 h 23"/>
                <a:gd name="T12" fmla="*/ 0 w 34"/>
                <a:gd name="T13" fmla="*/ 2147483646 h 23"/>
                <a:gd name="T14" fmla="*/ 0 w 34"/>
                <a:gd name="T15" fmla="*/ 2147483646 h 23"/>
                <a:gd name="T16" fmla="*/ 2147483646 w 34"/>
                <a:gd name="T17" fmla="*/ 2147483646 h 23"/>
                <a:gd name="T18" fmla="*/ 2147483646 w 34"/>
                <a:gd name="T19" fmla="*/ 2147483646 h 23"/>
                <a:gd name="T20" fmla="*/ 2147483646 w 34"/>
                <a:gd name="T21" fmla="*/ 2147483646 h 23"/>
                <a:gd name="T22" fmla="*/ 2147483646 w 34"/>
                <a:gd name="T23" fmla="*/ 2147483646 h 23"/>
                <a:gd name="T24" fmla="*/ 2147483646 w 34"/>
                <a:gd name="T25" fmla="*/ 2147483646 h 23"/>
                <a:gd name="T26" fmla="*/ 2147483646 w 34"/>
                <a:gd name="T27" fmla="*/ 2147483646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3">
                  <a:moveTo>
                    <a:pt x="3" y="23"/>
                  </a:moveTo>
                  <a:cubicBezTo>
                    <a:pt x="31" y="23"/>
                    <a:pt x="31" y="23"/>
                    <a:pt x="31" y="23"/>
                  </a:cubicBezTo>
                  <a:cubicBezTo>
                    <a:pt x="33" y="23"/>
                    <a:pt x="34" y="22"/>
                    <a:pt x="34" y="21"/>
                  </a:cubicBezTo>
                  <a:cubicBezTo>
                    <a:pt x="34" y="2"/>
                    <a:pt x="34" y="2"/>
                    <a:pt x="34" y="2"/>
                  </a:cubicBezTo>
                  <a:cubicBezTo>
                    <a:pt x="34" y="1"/>
                    <a:pt x="33" y="0"/>
                    <a:pt x="31" y="0"/>
                  </a:cubicBezTo>
                  <a:cubicBezTo>
                    <a:pt x="3" y="0"/>
                    <a:pt x="3" y="0"/>
                    <a:pt x="3" y="0"/>
                  </a:cubicBezTo>
                  <a:cubicBezTo>
                    <a:pt x="1" y="0"/>
                    <a:pt x="0" y="1"/>
                    <a:pt x="0" y="2"/>
                  </a:cubicBezTo>
                  <a:cubicBezTo>
                    <a:pt x="0" y="21"/>
                    <a:pt x="0" y="21"/>
                    <a:pt x="0" y="21"/>
                  </a:cubicBezTo>
                  <a:cubicBezTo>
                    <a:pt x="0" y="22"/>
                    <a:pt x="1" y="23"/>
                    <a:pt x="3" y="23"/>
                  </a:cubicBezTo>
                  <a:close/>
                  <a:moveTo>
                    <a:pt x="5" y="4"/>
                  </a:moveTo>
                  <a:cubicBezTo>
                    <a:pt x="29" y="4"/>
                    <a:pt x="29" y="4"/>
                    <a:pt x="29" y="4"/>
                  </a:cubicBezTo>
                  <a:cubicBezTo>
                    <a:pt x="29" y="20"/>
                    <a:pt x="29" y="20"/>
                    <a:pt x="29" y="20"/>
                  </a:cubicBezTo>
                  <a:cubicBezTo>
                    <a:pt x="5" y="20"/>
                    <a:pt x="5" y="20"/>
                    <a:pt x="5" y="20"/>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sp>
          <p:nvSpPr>
            <p:cNvPr id="14" name="Freeform 75">
              <a:extLst>
                <a:ext uri="{FF2B5EF4-FFF2-40B4-BE49-F238E27FC236}">
                  <a16:creationId xmlns:a16="http://schemas.microsoft.com/office/drawing/2014/main" id="{41BF97AE-DC6B-4708-8CD7-8BBECEE346E3}"/>
                </a:ext>
              </a:extLst>
            </p:cNvPr>
            <p:cNvSpPr>
              <a:spLocks/>
            </p:cNvSpPr>
            <p:nvPr/>
          </p:nvSpPr>
          <p:spPr bwMode="auto">
            <a:xfrm>
              <a:off x="4084638" y="2425701"/>
              <a:ext cx="550862" cy="676275"/>
            </a:xfrm>
            <a:custGeom>
              <a:avLst/>
              <a:gdLst>
                <a:gd name="T0" fmla="*/ 2147483646 w 130"/>
                <a:gd name="T1" fmla="*/ 2147483646 h 159"/>
                <a:gd name="T2" fmla="*/ 2147483646 w 130"/>
                <a:gd name="T3" fmla="*/ 2147483646 h 159"/>
                <a:gd name="T4" fmla="*/ 2147483646 w 130"/>
                <a:gd name="T5" fmla="*/ 2147483646 h 159"/>
                <a:gd name="T6" fmla="*/ 2147483646 w 130"/>
                <a:gd name="T7" fmla="*/ 2147483646 h 159"/>
                <a:gd name="T8" fmla="*/ 2147483646 w 130"/>
                <a:gd name="T9" fmla="*/ 2147483646 h 159"/>
                <a:gd name="T10" fmla="*/ 2147483646 w 130"/>
                <a:gd name="T11" fmla="*/ 2147483646 h 159"/>
                <a:gd name="T12" fmla="*/ 2147483646 w 130"/>
                <a:gd name="T13" fmla="*/ 2147483646 h 159"/>
                <a:gd name="T14" fmla="*/ 2147483646 w 130"/>
                <a:gd name="T15" fmla="*/ 2147483646 h 159"/>
                <a:gd name="T16" fmla="*/ 2147483646 w 130"/>
                <a:gd name="T17" fmla="*/ 2147483646 h 159"/>
                <a:gd name="T18" fmla="*/ 2147483646 w 130"/>
                <a:gd name="T19" fmla="*/ 2147483646 h 159"/>
                <a:gd name="T20" fmla="*/ 2147483646 w 130"/>
                <a:gd name="T21" fmla="*/ 2147483646 h 159"/>
                <a:gd name="T22" fmla="*/ 2147483646 w 130"/>
                <a:gd name="T23" fmla="*/ 2147483646 h 159"/>
                <a:gd name="T24" fmla="*/ 2147483646 w 130"/>
                <a:gd name="T25" fmla="*/ 2147483646 h 159"/>
                <a:gd name="T26" fmla="*/ 2147483646 w 130"/>
                <a:gd name="T27" fmla="*/ 2147483646 h 159"/>
                <a:gd name="T28" fmla="*/ 2147483646 w 130"/>
                <a:gd name="T29" fmla="*/ 0 h 159"/>
                <a:gd name="T30" fmla="*/ 2147483646 w 130"/>
                <a:gd name="T31" fmla="*/ 0 h 159"/>
                <a:gd name="T32" fmla="*/ 2147483646 w 130"/>
                <a:gd name="T33" fmla="*/ 2147483646 h 159"/>
                <a:gd name="T34" fmla="*/ 2147483646 w 130"/>
                <a:gd name="T35" fmla="*/ 2147483646 h 159"/>
                <a:gd name="T36" fmla="*/ 2147483646 w 130"/>
                <a:gd name="T37" fmla="*/ 2147483646 h 159"/>
                <a:gd name="T38" fmla="*/ 2147483646 w 130"/>
                <a:gd name="T39" fmla="*/ 2147483646 h 159"/>
                <a:gd name="T40" fmla="*/ 2147483646 w 130"/>
                <a:gd name="T41" fmla="*/ 2147483646 h 159"/>
                <a:gd name="T42" fmla="*/ 2147483646 w 130"/>
                <a:gd name="T43" fmla="*/ 2147483646 h 159"/>
                <a:gd name="T44" fmla="*/ 2147483646 w 130"/>
                <a:gd name="T45" fmla="*/ 2147483646 h 159"/>
                <a:gd name="T46" fmla="*/ 2147483646 w 130"/>
                <a:gd name="T47" fmla="*/ 2147483646 h 159"/>
                <a:gd name="T48" fmla="*/ 2147483646 w 130"/>
                <a:gd name="T49" fmla="*/ 2147483646 h 159"/>
                <a:gd name="T50" fmla="*/ 2147483646 w 130"/>
                <a:gd name="T51" fmla="*/ 2147483646 h 159"/>
                <a:gd name="T52" fmla="*/ 2147483646 w 130"/>
                <a:gd name="T53" fmla="*/ 2147483646 h 159"/>
                <a:gd name="T54" fmla="*/ 2147483646 w 130"/>
                <a:gd name="T55" fmla="*/ 2147483646 h 159"/>
                <a:gd name="T56" fmla="*/ 2147483646 w 130"/>
                <a:gd name="T57" fmla="*/ 2147483646 h 159"/>
                <a:gd name="T58" fmla="*/ 2147483646 w 130"/>
                <a:gd name="T59" fmla="*/ 2147483646 h 159"/>
                <a:gd name="T60" fmla="*/ 2147483646 w 130"/>
                <a:gd name="T61" fmla="*/ 2147483646 h 159"/>
                <a:gd name="T62" fmla="*/ 2147483646 w 130"/>
                <a:gd name="T63" fmla="*/ 2147483646 h 159"/>
                <a:gd name="T64" fmla="*/ 2147483646 w 130"/>
                <a:gd name="T65" fmla="*/ 2147483646 h 159"/>
                <a:gd name="T66" fmla="*/ 2147483646 w 130"/>
                <a:gd name="T67" fmla="*/ 2147483646 h 159"/>
                <a:gd name="T68" fmla="*/ 2147483646 w 130"/>
                <a:gd name="T69" fmla="*/ 2147483646 h 159"/>
                <a:gd name="T70" fmla="*/ 2147483646 w 130"/>
                <a:gd name="T71" fmla="*/ 2147483646 h 159"/>
                <a:gd name="T72" fmla="*/ 2147483646 w 130"/>
                <a:gd name="T73" fmla="*/ 2147483646 h 159"/>
                <a:gd name="T74" fmla="*/ 2147483646 w 130"/>
                <a:gd name="T75" fmla="*/ 2147483646 h 159"/>
                <a:gd name="T76" fmla="*/ 2147483646 w 130"/>
                <a:gd name="T77" fmla="*/ 2147483646 h 159"/>
                <a:gd name="T78" fmla="*/ 2147483646 w 130"/>
                <a:gd name="T79" fmla="*/ 2147483646 h 159"/>
                <a:gd name="T80" fmla="*/ 2147483646 w 130"/>
                <a:gd name="T81" fmla="*/ 2147483646 h 159"/>
                <a:gd name="T82" fmla="*/ 2147483646 w 130"/>
                <a:gd name="T83" fmla="*/ 2147483646 h 159"/>
                <a:gd name="T84" fmla="*/ 2147483646 w 130"/>
                <a:gd name="T85" fmla="*/ 2147483646 h 159"/>
                <a:gd name="T86" fmla="*/ 2147483646 w 130"/>
                <a:gd name="T87" fmla="*/ 2147483646 h 159"/>
                <a:gd name="T88" fmla="*/ 2147483646 w 130"/>
                <a:gd name="T89" fmla="*/ 2147483646 h 159"/>
                <a:gd name="T90" fmla="*/ 2147483646 w 130"/>
                <a:gd name="T91" fmla="*/ 2147483646 h 159"/>
                <a:gd name="T92" fmla="*/ 2147483646 w 130"/>
                <a:gd name="T93" fmla="*/ 2147483646 h 15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30" h="159">
                  <a:moveTo>
                    <a:pt x="129" y="16"/>
                  </a:moveTo>
                  <a:cubicBezTo>
                    <a:pt x="125" y="14"/>
                    <a:pt x="125" y="14"/>
                    <a:pt x="125" y="14"/>
                  </a:cubicBezTo>
                  <a:cubicBezTo>
                    <a:pt x="124" y="13"/>
                    <a:pt x="124" y="13"/>
                    <a:pt x="124" y="13"/>
                  </a:cubicBezTo>
                  <a:cubicBezTo>
                    <a:pt x="93" y="13"/>
                    <a:pt x="93" y="13"/>
                    <a:pt x="93" y="13"/>
                  </a:cubicBezTo>
                  <a:cubicBezTo>
                    <a:pt x="92" y="13"/>
                    <a:pt x="92" y="13"/>
                    <a:pt x="91" y="14"/>
                  </a:cubicBezTo>
                  <a:cubicBezTo>
                    <a:pt x="87" y="16"/>
                    <a:pt x="87" y="16"/>
                    <a:pt x="87" y="16"/>
                  </a:cubicBezTo>
                  <a:cubicBezTo>
                    <a:pt x="87" y="16"/>
                    <a:pt x="87" y="16"/>
                    <a:pt x="87" y="16"/>
                  </a:cubicBezTo>
                  <a:cubicBezTo>
                    <a:pt x="87" y="17"/>
                    <a:pt x="86" y="17"/>
                    <a:pt x="86" y="18"/>
                  </a:cubicBezTo>
                  <a:cubicBezTo>
                    <a:pt x="86" y="19"/>
                    <a:pt x="87" y="20"/>
                    <a:pt x="88" y="20"/>
                  </a:cubicBezTo>
                  <a:cubicBezTo>
                    <a:pt x="98" y="20"/>
                    <a:pt x="98" y="20"/>
                    <a:pt x="98" y="20"/>
                  </a:cubicBezTo>
                  <a:cubicBezTo>
                    <a:pt x="89" y="28"/>
                    <a:pt x="89" y="28"/>
                    <a:pt x="89" y="28"/>
                  </a:cubicBezTo>
                  <a:cubicBezTo>
                    <a:pt x="73" y="5"/>
                    <a:pt x="73" y="5"/>
                    <a:pt x="73" y="5"/>
                  </a:cubicBezTo>
                  <a:cubicBezTo>
                    <a:pt x="72" y="4"/>
                    <a:pt x="72" y="3"/>
                    <a:pt x="71" y="3"/>
                  </a:cubicBezTo>
                  <a:cubicBezTo>
                    <a:pt x="71" y="3"/>
                    <a:pt x="71" y="3"/>
                    <a:pt x="71" y="3"/>
                  </a:cubicBezTo>
                  <a:cubicBezTo>
                    <a:pt x="70" y="1"/>
                    <a:pt x="67" y="0"/>
                    <a:pt x="65" y="0"/>
                  </a:cubicBezTo>
                  <a:cubicBezTo>
                    <a:pt x="35" y="0"/>
                    <a:pt x="35" y="0"/>
                    <a:pt x="35" y="0"/>
                  </a:cubicBezTo>
                  <a:cubicBezTo>
                    <a:pt x="34" y="0"/>
                    <a:pt x="33" y="0"/>
                    <a:pt x="33" y="1"/>
                  </a:cubicBezTo>
                  <a:cubicBezTo>
                    <a:pt x="30" y="1"/>
                    <a:pt x="28" y="2"/>
                    <a:pt x="27" y="4"/>
                  </a:cubicBezTo>
                  <a:cubicBezTo>
                    <a:pt x="27" y="5"/>
                    <a:pt x="26" y="7"/>
                    <a:pt x="26" y="8"/>
                  </a:cubicBezTo>
                  <a:cubicBezTo>
                    <a:pt x="1" y="71"/>
                    <a:pt x="1" y="71"/>
                    <a:pt x="1" y="71"/>
                  </a:cubicBezTo>
                  <a:cubicBezTo>
                    <a:pt x="0" y="75"/>
                    <a:pt x="2" y="79"/>
                    <a:pt x="6" y="81"/>
                  </a:cubicBezTo>
                  <a:cubicBezTo>
                    <a:pt x="10" y="82"/>
                    <a:pt x="14" y="81"/>
                    <a:pt x="15" y="77"/>
                  </a:cubicBezTo>
                  <a:cubicBezTo>
                    <a:pt x="27" y="47"/>
                    <a:pt x="27" y="47"/>
                    <a:pt x="27" y="47"/>
                  </a:cubicBezTo>
                  <a:cubicBezTo>
                    <a:pt x="28" y="67"/>
                    <a:pt x="28" y="67"/>
                    <a:pt x="28" y="67"/>
                  </a:cubicBezTo>
                  <a:cubicBezTo>
                    <a:pt x="28" y="69"/>
                    <a:pt x="28" y="71"/>
                    <a:pt x="29" y="73"/>
                  </a:cubicBezTo>
                  <a:cubicBezTo>
                    <a:pt x="29" y="150"/>
                    <a:pt x="29" y="150"/>
                    <a:pt x="29" y="150"/>
                  </a:cubicBezTo>
                  <a:cubicBezTo>
                    <a:pt x="29" y="155"/>
                    <a:pt x="33" y="159"/>
                    <a:pt x="38" y="159"/>
                  </a:cubicBezTo>
                  <a:cubicBezTo>
                    <a:pt x="43" y="159"/>
                    <a:pt x="47" y="155"/>
                    <a:pt x="47" y="150"/>
                  </a:cubicBezTo>
                  <a:cubicBezTo>
                    <a:pt x="47" y="77"/>
                    <a:pt x="47" y="77"/>
                    <a:pt x="47" y="77"/>
                  </a:cubicBezTo>
                  <a:cubicBezTo>
                    <a:pt x="53" y="77"/>
                    <a:pt x="53" y="77"/>
                    <a:pt x="53" y="77"/>
                  </a:cubicBezTo>
                  <a:cubicBezTo>
                    <a:pt x="53" y="150"/>
                    <a:pt x="53" y="150"/>
                    <a:pt x="53" y="150"/>
                  </a:cubicBezTo>
                  <a:cubicBezTo>
                    <a:pt x="53" y="155"/>
                    <a:pt x="57" y="159"/>
                    <a:pt x="62" y="159"/>
                  </a:cubicBezTo>
                  <a:cubicBezTo>
                    <a:pt x="67" y="159"/>
                    <a:pt x="71" y="155"/>
                    <a:pt x="71" y="150"/>
                  </a:cubicBezTo>
                  <a:cubicBezTo>
                    <a:pt x="71" y="73"/>
                    <a:pt x="71" y="73"/>
                    <a:pt x="71" y="73"/>
                  </a:cubicBezTo>
                  <a:cubicBezTo>
                    <a:pt x="72" y="71"/>
                    <a:pt x="72" y="69"/>
                    <a:pt x="72" y="67"/>
                  </a:cubicBezTo>
                  <a:cubicBezTo>
                    <a:pt x="74" y="32"/>
                    <a:pt x="74" y="32"/>
                    <a:pt x="74" y="32"/>
                  </a:cubicBezTo>
                  <a:cubicBezTo>
                    <a:pt x="82" y="44"/>
                    <a:pt x="82" y="44"/>
                    <a:pt x="82" y="44"/>
                  </a:cubicBezTo>
                  <a:cubicBezTo>
                    <a:pt x="84" y="47"/>
                    <a:pt x="89" y="48"/>
                    <a:pt x="92" y="46"/>
                  </a:cubicBezTo>
                  <a:cubicBezTo>
                    <a:pt x="92" y="46"/>
                    <a:pt x="92" y="46"/>
                    <a:pt x="93" y="46"/>
                  </a:cubicBezTo>
                  <a:cubicBezTo>
                    <a:pt x="93" y="46"/>
                    <a:pt x="93" y="46"/>
                    <a:pt x="93" y="46"/>
                  </a:cubicBezTo>
                  <a:cubicBezTo>
                    <a:pt x="93" y="46"/>
                    <a:pt x="93" y="46"/>
                    <a:pt x="93" y="46"/>
                  </a:cubicBezTo>
                  <a:cubicBezTo>
                    <a:pt x="93" y="46"/>
                    <a:pt x="93" y="45"/>
                    <a:pt x="94" y="45"/>
                  </a:cubicBezTo>
                  <a:cubicBezTo>
                    <a:pt x="113" y="26"/>
                    <a:pt x="113" y="26"/>
                    <a:pt x="113" y="26"/>
                  </a:cubicBezTo>
                  <a:cubicBezTo>
                    <a:pt x="114" y="25"/>
                    <a:pt x="115" y="22"/>
                    <a:pt x="115" y="20"/>
                  </a:cubicBezTo>
                  <a:cubicBezTo>
                    <a:pt x="128" y="20"/>
                    <a:pt x="128" y="20"/>
                    <a:pt x="128" y="20"/>
                  </a:cubicBezTo>
                  <a:cubicBezTo>
                    <a:pt x="129" y="20"/>
                    <a:pt x="130" y="19"/>
                    <a:pt x="130" y="18"/>
                  </a:cubicBezTo>
                  <a:cubicBezTo>
                    <a:pt x="130" y="17"/>
                    <a:pt x="129" y="16"/>
                    <a:pt x="129"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grpSp>
      <p:grpSp>
        <p:nvGrpSpPr>
          <p:cNvPr id="15" name="组合 1073">
            <a:extLst>
              <a:ext uri="{FF2B5EF4-FFF2-40B4-BE49-F238E27FC236}">
                <a16:creationId xmlns:a16="http://schemas.microsoft.com/office/drawing/2014/main" id="{FF4E5D04-94EE-4659-8B09-FB962632889D}"/>
              </a:ext>
            </a:extLst>
          </p:cNvPr>
          <p:cNvGrpSpPr>
            <a:grpSpLocks/>
          </p:cNvGrpSpPr>
          <p:nvPr/>
        </p:nvGrpSpPr>
        <p:grpSpPr bwMode="auto">
          <a:xfrm>
            <a:off x="10821987" y="1206327"/>
            <a:ext cx="520700" cy="841375"/>
            <a:chOff x="7504113" y="2260601"/>
            <a:chExt cx="520700" cy="841375"/>
          </a:xfrm>
          <a:solidFill>
            <a:schemeClr val="accent3"/>
          </a:solidFill>
        </p:grpSpPr>
        <p:sp>
          <p:nvSpPr>
            <p:cNvPr id="16" name="Freeform 68">
              <a:extLst>
                <a:ext uri="{FF2B5EF4-FFF2-40B4-BE49-F238E27FC236}">
                  <a16:creationId xmlns:a16="http://schemas.microsoft.com/office/drawing/2014/main" id="{A3A72CFB-5A37-4D01-BD44-9697038107E9}"/>
                </a:ext>
              </a:extLst>
            </p:cNvPr>
            <p:cNvSpPr>
              <a:spLocks/>
            </p:cNvSpPr>
            <p:nvPr/>
          </p:nvSpPr>
          <p:spPr bwMode="auto">
            <a:xfrm>
              <a:off x="7504113" y="2425701"/>
              <a:ext cx="490537" cy="676275"/>
            </a:xfrm>
            <a:custGeom>
              <a:avLst/>
              <a:gdLst>
                <a:gd name="T0" fmla="*/ 2147483646 w 116"/>
                <a:gd name="T1" fmla="*/ 2147483646 h 159"/>
                <a:gd name="T2" fmla="*/ 2147483646 w 116"/>
                <a:gd name="T3" fmla="*/ 2147483646 h 159"/>
                <a:gd name="T4" fmla="*/ 2147483646 w 116"/>
                <a:gd name="T5" fmla="*/ 2147483646 h 159"/>
                <a:gd name="T6" fmla="*/ 2147483646 w 116"/>
                <a:gd name="T7" fmla="*/ 2147483646 h 159"/>
                <a:gd name="T8" fmla="*/ 2147483646 w 116"/>
                <a:gd name="T9" fmla="*/ 2147483646 h 159"/>
                <a:gd name="T10" fmla="*/ 2147483646 w 116"/>
                <a:gd name="T11" fmla="*/ 2147483646 h 159"/>
                <a:gd name="T12" fmla="*/ 2147483646 w 116"/>
                <a:gd name="T13" fmla="*/ 0 h 159"/>
                <a:gd name="T14" fmla="*/ 2147483646 w 116"/>
                <a:gd name="T15" fmla="*/ 0 h 159"/>
                <a:gd name="T16" fmla="*/ 2147483646 w 116"/>
                <a:gd name="T17" fmla="*/ 2147483646 h 159"/>
                <a:gd name="T18" fmla="*/ 2147483646 w 116"/>
                <a:gd name="T19" fmla="*/ 2147483646 h 159"/>
                <a:gd name="T20" fmla="*/ 2147483646 w 116"/>
                <a:gd name="T21" fmla="*/ 2147483646 h 159"/>
                <a:gd name="T22" fmla="*/ 2147483646 w 116"/>
                <a:gd name="T23" fmla="*/ 2147483646 h 159"/>
                <a:gd name="T24" fmla="*/ 2147483646 w 116"/>
                <a:gd name="T25" fmla="*/ 2147483646 h 159"/>
                <a:gd name="T26" fmla="*/ 2147483646 w 116"/>
                <a:gd name="T27" fmla="*/ 2147483646 h 159"/>
                <a:gd name="T28" fmla="*/ 2147483646 w 116"/>
                <a:gd name="T29" fmla="*/ 2147483646 h 159"/>
                <a:gd name="T30" fmla="*/ 2147483646 w 116"/>
                <a:gd name="T31" fmla="*/ 2147483646 h 159"/>
                <a:gd name="T32" fmla="*/ 2147483646 w 116"/>
                <a:gd name="T33" fmla="*/ 2147483646 h 159"/>
                <a:gd name="T34" fmla="*/ 2147483646 w 116"/>
                <a:gd name="T35" fmla="*/ 2147483646 h 159"/>
                <a:gd name="T36" fmla="*/ 2147483646 w 116"/>
                <a:gd name="T37" fmla="*/ 2147483646 h 159"/>
                <a:gd name="T38" fmla="*/ 2147483646 w 116"/>
                <a:gd name="T39" fmla="*/ 2147483646 h 159"/>
                <a:gd name="T40" fmla="*/ 2147483646 w 116"/>
                <a:gd name="T41" fmla="*/ 2147483646 h 159"/>
                <a:gd name="T42" fmla="*/ 2147483646 w 116"/>
                <a:gd name="T43" fmla="*/ 2147483646 h 159"/>
                <a:gd name="T44" fmla="*/ 2147483646 w 116"/>
                <a:gd name="T45" fmla="*/ 2147483646 h 159"/>
                <a:gd name="T46" fmla="*/ 2147483646 w 116"/>
                <a:gd name="T47" fmla="*/ 2147483646 h 159"/>
                <a:gd name="T48" fmla="*/ 2147483646 w 116"/>
                <a:gd name="T49" fmla="*/ 2147483646 h 159"/>
                <a:gd name="T50" fmla="*/ 2147483646 w 116"/>
                <a:gd name="T51" fmla="*/ 2147483646 h 159"/>
                <a:gd name="T52" fmla="*/ 2147483646 w 116"/>
                <a:gd name="T53" fmla="*/ 2147483646 h 159"/>
                <a:gd name="T54" fmla="*/ 2147483646 w 116"/>
                <a:gd name="T55" fmla="*/ 2147483646 h 159"/>
                <a:gd name="T56" fmla="*/ 2147483646 w 116"/>
                <a:gd name="T57" fmla="*/ 2147483646 h 159"/>
                <a:gd name="T58" fmla="*/ 2147483646 w 116"/>
                <a:gd name="T59" fmla="*/ 2147483646 h 159"/>
                <a:gd name="T60" fmla="*/ 2147483646 w 116"/>
                <a:gd name="T61" fmla="*/ 2147483646 h 159"/>
                <a:gd name="T62" fmla="*/ 2147483646 w 116"/>
                <a:gd name="T63" fmla="*/ 2147483646 h 159"/>
                <a:gd name="T64" fmla="*/ 2147483646 w 116"/>
                <a:gd name="T65" fmla="*/ 2147483646 h 159"/>
                <a:gd name="T66" fmla="*/ 2147483646 w 116"/>
                <a:gd name="T67" fmla="*/ 2147483646 h 159"/>
                <a:gd name="T68" fmla="*/ 2147483646 w 116"/>
                <a:gd name="T69" fmla="*/ 2147483646 h 159"/>
                <a:gd name="T70" fmla="*/ 2147483646 w 116"/>
                <a:gd name="T71" fmla="*/ 2147483646 h 159"/>
                <a:gd name="T72" fmla="*/ 2147483646 w 116"/>
                <a:gd name="T73" fmla="*/ 2147483646 h 159"/>
                <a:gd name="T74" fmla="*/ 2147483646 w 116"/>
                <a:gd name="T75" fmla="*/ 2147483646 h 15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16" h="159">
                  <a:moveTo>
                    <a:pt x="105" y="14"/>
                  </a:moveTo>
                  <a:cubicBezTo>
                    <a:pt x="104" y="14"/>
                    <a:pt x="103" y="15"/>
                    <a:pt x="102" y="15"/>
                  </a:cubicBezTo>
                  <a:cubicBezTo>
                    <a:pt x="89" y="28"/>
                    <a:pt x="89" y="28"/>
                    <a:pt x="89" y="28"/>
                  </a:cubicBezTo>
                  <a:cubicBezTo>
                    <a:pt x="73" y="5"/>
                    <a:pt x="73" y="5"/>
                    <a:pt x="73" y="5"/>
                  </a:cubicBezTo>
                  <a:cubicBezTo>
                    <a:pt x="72" y="4"/>
                    <a:pt x="72" y="3"/>
                    <a:pt x="71" y="3"/>
                  </a:cubicBezTo>
                  <a:cubicBezTo>
                    <a:pt x="71" y="3"/>
                    <a:pt x="71" y="3"/>
                    <a:pt x="71" y="3"/>
                  </a:cubicBezTo>
                  <a:cubicBezTo>
                    <a:pt x="70" y="1"/>
                    <a:pt x="67" y="0"/>
                    <a:pt x="65" y="0"/>
                  </a:cubicBezTo>
                  <a:cubicBezTo>
                    <a:pt x="35" y="0"/>
                    <a:pt x="35" y="0"/>
                    <a:pt x="35" y="0"/>
                  </a:cubicBezTo>
                  <a:cubicBezTo>
                    <a:pt x="34" y="0"/>
                    <a:pt x="33" y="0"/>
                    <a:pt x="33" y="1"/>
                  </a:cubicBezTo>
                  <a:cubicBezTo>
                    <a:pt x="30" y="1"/>
                    <a:pt x="28" y="2"/>
                    <a:pt x="27" y="4"/>
                  </a:cubicBezTo>
                  <a:cubicBezTo>
                    <a:pt x="26" y="5"/>
                    <a:pt x="26" y="7"/>
                    <a:pt x="26" y="8"/>
                  </a:cubicBezTo>
                  <a:cubicBezTo>
                    <a:pt x="1" y="71"/>
                    <a:pt x="1" y="71"/>
                    <a:pt x="1" y="71"/>
                  </a:cubicBezTo>
                  <a:cubicBezTo>
                    <a:pt x="0" y="75"/>
                    <a:pt x="2" y="79"/>
                    <a:pt x="6" y="81"/>
                  </a:cubicBezTo>
                  <a:cubicBezTo>
                    <a:pt x="10" y="82"/>
                    <a:pt x="14" y="81"/>
                    <a:pt x="15" y="77"/>
                  </a:cubicBezTo>
                  <a:cubicBezTo>
                    <a:pt x="27" y="47"/>
                    <a:pt x="27" y="47"/>
                    <a:pt x="27" y="47"/>
                  </a:cubicBezTo>
                  <a:cubicBezTo>
                    <a:pt x="27" y="67"/>
                    <a:pt x="27" y="67"/>
                    <a:pt x="27" y="67"/>
                  </a:cubicBezTo>
                  <a:cubicBezTo>
                    <a:pt x="27" y="69"/>
                    <a:pt x="28" y="71"/>
                    <a:pt x="29" y="73"/>
                  </a:cubicBezTo>
                  <a:cubicBezTo>
                    <a:pt x="29" y="150"/>
                    <a:pt x="29" y="150"/>
                    <a:pt x="29" y="150"/>
                  </a:cubicBezTo>
                  <a:cubicBezTo>
                    <a:pt x="29" y="155"/>
                    <a:pt x="33" y="159"/>
                    <a:pt x="38" y="159"/>
                  </a:cubicBezTo>
                  <a:cubicBezTo>
                    <a:pt x="43" y="159"/>
                    <a:pt x="47" y="155"/>
                    <a:pt x="47" y="150"/>
                  </a:cubicBezTo>
                  <a:cubicBezTo>
                    <a:pt x="47" y="77"/>
                    <a:pt x="47" y="77"/>
                    <a:pt x="47" y="77"/>
                  </a:cubicBezTo>
                  <a:cubicBezTo>
                    <a:pt x="53" y="77"/>
                    <a:pt x="53" y="77"/>
                    <a:pt x="53" y="77"/>
                  </a:cubicBezTo>
                  <a:cubicBezTo>
                    <a:pt x="53" y="150"/>
                    <a:pt x="53" y="150"/>
                    <a:pt x="53" y="150"/>
                  </a:cubicBezTo>
                  <a:cubicBezTo>
                    <a:pt x="53" y="155"/>
                    <a:pt x="57" y="159"/>
                    <a:pt x="62" y="159"/>
                  </a:cubicBezTo>
                  <a:cubicBezTo>
                    <a:pt x="67" y="159"/>
                    <a:pt x="70" y="155"/>
                    <a:pt x="70" y="150"/>
                  </a:cubicBezTo>
                  <a:cubicBezTo>
                    <a:pt x="70" y="73"/>
                    <a:pt x="70" y="73"/>
                    <a:pt x="70" y="73"/>
                  </a:cubicBezTo>
                  <a:cubicBezTo>
                    <a:pt x="72" y="71"/>
                    <a:pt x="72" y="69"/>
                    <a:pt x="72" y="67"/>
                  </a:cubicBezTo>
                  <a:cubicBezTo>
                    <a:pt x="74" y="32"/>
                    <a:pt x="74" y="32"/>
                    <a:pt x="74" y="32"/>
                  </a:cubicBezTo>
                  <a:cubicBezTo>
                    <a:pt x="82" y="44"/>
                    <a:pt x="82" y="44"/>
                    <a:pt x="82" y="44"/>
                  </a:cubicBezTo>
                  <a:cubicBezTo>
                    <a:pt x="84" y="47"/>
                    <a:pt x="89" y="48"/>
                    <a:pt x="92" y="46"/>
                  </a:cubicBezTo>
                  <a:cubicBezTo>
                    <a:pt x="92" y="46"/>
                    <a:pt x="92" y="46"/>
                    <a:pt x="93" y="46"/>
                  </a:cubicBezTo>
                  <a:cubicBezTo>
                    <a:pt x="93" y="46"/>
                    <a:pt x="93" y="46"/>
                    <a:pt x="93" y="46"/>
                  </a:cubicBezTo>
                  <a:cubicBezTo>
                    <a:pt x="93" y="46"/>
                    <a:pt x="93" y="46"/>
                    <a:pt x="93" y="46"/>
                  </a:cubicBezTo>
                  <a:cubicBezTo>
                    <a:pt x="93" y="46"/>
                    <a:pt x="93" y="45"/>
                    <a:pt x="94" y="45"/>
                  </a:cubicBezTo>
                  <a:cubicBezTo>
                    <a:pt x="113" y="26"/>
                    <a:pt x="113" y="26"/>
                    <a:pt x="113" y="26"/>
                  </a:cubicBezTo>
                  <a:cubicBezTo>
                    <a:pt x="116" y="24"/>
                    <a:pt x="116" y="19"/>
                    <a:pt x="113" y="16"/>
                  </a:cubicBezTo>
                  <a:cubicBezTo>
                    <a:pt x="112" y="15"/>
                    <a:pt x="111" y="14"/>
                    <a:pt x="109" y="14"/>
                  </a:cubicBezTo>
                  <a:cubicBezTo>
                    <a:pt x="108" y="13"/>
                    <a:pt x="105" y="14"/>
                    <a:pt x="10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sp>
          <p:nvSpPr>
            <p:cNvPr id="17" name="Oval 69">
              <a:extLst>
                <a:ext uri="{FF2B5EF4-FFF2-40B4-BE49-F238E27FC236}">
                  <a16:creationId xmlns:a16="http://schemas.microsoft.com/office/drawing/2014/main" id="{081052A1-E8BA-45F9-8F15-691D292FC786}"/>
                </a:ext>
              </a:extLst>
            </p:cNvPr>
            <p:cNvSpPr>
              <a:spLocks noChangeArrowheads="1"/>
            </p:cNvSpPr>
            <p:nvPr/>
          </p:nvSpPr>
          <p:spPr bwMode="auto">
            <a:xfrm>
              <a:off x="7639050" y="2260601"/>
              <a:ext cx="152400" cy="157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en-US" sz="1800">
                <a:solidFill>
                  <a:schemeClr val="bg1"/>
                </a:solidFill>
              </a:endParaRPr>
            </a:p>
          </p:txBody>
        </p:sp>
        <p:sp>
          <p:nvSpPr>
            <p:cNvPr id="18" name="Freeform 70">
              <a:extLst>
                <a:ext uri="{FF2B5EF4-FFF2-40B4-BE49-F238E27FC236}">
                  <a16:creationId xmlns:a16="http://schemas.microsoft.com/office/drawing/2014/main" id="{1C668D91-B057-4B82-AA15-F1A741F98B04}"/>
                </a:ext>
              </a:extLst>
            </p:cNvPr>
            <p:cNvSpPr>
              <a:spLocks noEditPoints="1"/>
            </p:cNvSpPr>
            <p:nvPr/>
          </p:nvSpPr>
          <p:spPr bwMode="auto">
            <a:xfrm>
              <a:off x="7897813" y="2278063"/>
              <a:ext cx="127000" cy="190500"/>
            </a:xfrm>
            <a:custGeom>
              <a:avLst/>
              <a:gdLst>
                <a:gd name="T0" fmla="*/ 2147483646 w 30"/>
                <a:gd name="T1" fmla="*/ 0 h 45"/>
                <a:gd name="T2" fmla="*/ 0 w 30"/>
                <a:gd name="T3" fmla="*/ 2147483646 h 45"/>
                <a:gd name="T4" fmla="*/ 2147483646 w 30"/>
                <a:gd name="T5" fmla="*/ 2147483646 h 45"/>
                <a:gd name="T6" fmla="*/ 2147483646 w 30"/>
                <a:gd name="T7" fmla="*/ 2147483646 h 45"/>
                <a:gd name="T8" fmla="*/ 2147483646 w 30"/>
                <a:gd name="T9" fmla="*/ 2147483646 h 45"/>
                <a:gd name="T10" fmla="*/ 2147483646 w 30"/>
                <a:gd name="T11" fmla="*/ 2147483646 h 45"/>
                <a:gd name="T12" fmla="*/ 2147483646 w 30"/>
                <a:gd name="T13" fmla="*/ 2147483646 h 45"/>
                <a:gd name="T14" fmla="*/ 2147483646 w 30"/>
                <a:gd name="T15" fmla="*/ 2147483646 h 45"/>
                <a:gd name="T16" fmla="*/ 2147483646 w 30"/>
                <a:gd name="T17" fmla="*/ 2147483646 h 45"/>
                <a:gd name="T18" fmla="*/ 2147483646 w 30"/>
                <a:gd name="T19" fmla="*/ 2147483646 h 45"/>
                <a:gd name="T20" fmla="*/ 2147483646 w 30"/>
                <a:gd name="T21" fmla="*/ 2147483646 h 45"/>
                <a:gd name="T22" fmla="*/ 2147483646 w 30"/>
                <a:gd name="T23" fmla="*/ 2147483646 h 45"/>
                <a:gd name="T24" fmla="*/ 2147483646 w 30"/>
                <a:gd name="T25" fmla="*/ 2147483646 h 45"/>
                <a:gd name="T26" fmla="*/ 2147483646 w 30"/>
                <a:gd name="T27" fmla="*/ 2147483646 h 45"/>
                <a:gd name="T28" fmla="*/ 2147483646 w 30"/>
                <a:gd name="T29" fmla="*/ 0 h 45"/>
                <a:gd name="T30" fmla="*/ 2147483646 w 30"/>
                <a:gd name="T31" fmla="*/ 2147483646 h 45"/>
                <a:gd name="T32" fmla="*/ 2147483646 w 30"/>
                <a:gd name="T33" fmla="*/ 2147483646 h 45"/>
                <a:gd name="T34" fmla="*/ 2147483646 w 30"/>
                <a:gd name="T35" fmla="*/ 2147483646 h 45"/>
                <a:gd name="T36" fmla="*/ 2147483646 w 30"/>
                <a:gd name="T37" fmla="*/ 2147483646 h 45"/>
                <a:gd name="T38" fmla="*/ 2147483646 w 30"/>
                <a:gd name="T39" fmla="*/ 2147483646 h 45"/>
                <a:gd name="T40" fmla="*/ 2147483646 w 30"/>
                <a:gd name="T41" fmla="*/ 2147483646 h 45"/>
                <a:gd name="T42" fmla="*/ 2147483646 w 30"/>
                <a:gd name="T43" fmla="*/ 2147483646 h 45"/>
                <a:gd name="T44" fmla="*/ 2147483646 w 30"/>
                <a:gd name="T45" fmla="*/ 2147483646 h 45"/>
                <a:gd name="T46" fmla="*/ 2147483646 w 30"/>
                <a:gd name="T47" fmla="*/ 2147483646 h 45"/>
                <a:gd name="T48" fmla="*/ 2147483646 w 30"/>
                <a:gd name="T49" fmla="*/ 2147483646 h 45"/>
                <a:gd name="T50" fmla="*/ 2147483646 w 30"/>
                <a:gd name="T51" fmla="*/ 2147483646 h 45"/>
                <a:gd name="T52" fmla="*/ 2147483646 w 30"/>
                <a:gd name="T53" fmla="*/ 2147483646 h 45"/>
                <a:gd name="T54" fmla="*/ 2147483646 w 30"/>
                <a:gd name="T55" fmla="*/ 2147483646 h 45"/>
                <a:gd name="T56" fmla="*/ 2147483646 w 30"/>
                <a:gd name="T57" fmla="*/ 2147483646 h 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45">
                  <a:moveTo>
                    <a:pt x="15" y="0"/>
                  </a:moveTo>
                  <a:cubicBezTo>
                    <a:pt x="6" y="0"/>
                    <a:pt x="0" y="7"/>
                    <a:pt x="0" y="15"/>
                  </a:cubicBezTo>
                  <a:cubicBezTo>
                    <a:pt x="0" y="18"/>
                    <a:pt x="1" y="22"/>
                    <a:pt x="3" y="25"/>
                  </a:cubicBezTo>
                  <a:cubicBezTo>
                    <a:pt x="5" y="28"/>
                    <a:pt x="6" y="30"/>
                    <a:pt x="6" y="32"/>
                  </a:cubicBezTo>
                  <a:cubicBezTo>
                    <a:pt x="6" y="40"/>
                    <a:pt x="6" y="40"/>
                    <a:pt x="6" y="40"/>
                  </a:cubicBezTo>
                  <a:cubicBezTo>
                    <a:pt x="6" y="42"/>
                    <a:pt x="8" y="44"/>
                    <a:pt x="10" y="44"/>
                  </a:cubicBezTo>
                  <a:cubicBezTo>
                    <a:pt x="12" y="44"/>
                    <a:pt x="12" y="44"/>
                    <a:pt x="12" y="44"/>
                  </a:cubicBezTo>
                  <a:cubicBezTo>
                    <a:pt x="13" y="45"/>
                    <a:pt x="14" y="45"/>
                    <a:pt x="15" y="45"/>
                  </a:cubicBezTo>
                  <a:cubicBezTo>
                    <a:pt x="16" y="45"/>
                    <a:pt x="17" y="45"/>
                    <a:pt x="17" y="44"/>
                  </a:cubicBezTo>
                  <a:cubicBezTo>
                    <a:pt x="20" y="44"/>
                    <a:pt x="20" y="44"/>
                    <a:pt x="20" y="44"/>
                  </a:cubicBezTo>
                  <a:cubicBezTo>
                    <a:pt x="22" y="44"/>
                    <a:pt x="23" y="42"/>
                    <a:pt x="23" y="40"/>
                  </a:cubicBezTo>
                  <a:cubicBezTo>
                    <a:pt x="23" y="32"/>
                    <a:pt x="23" y="32"/>
                    <a:pt x="23" y="32"/>
                  </a:cubicBezTo>
                  <a:cubicBezTo>
                    <a:pt x="23" y="30"/>
                    <a:pt x="24" y="28"/>
                    <a:pt x="27" y="25"/>
                  </a:cubicBezTo>
                  <a:cubicBezTo>
                    <a:pt x="29" y="22"/>
                    <a:pt x="30" y="18"/>
                    <a:pt x="30" y="15"/>
                  </a:cubicBezTo>
                  <a:cubicBezTo>
                    <a:pt x="30" y="7"/>
                    <a:pt x="23" y="0"/>
                    <a:pt x="15" y="0"/>
                  </a:cubicBezTo>
                  <a:close/>
                  <a:moveTo>
                    <a:pt x="23" y="22"/>
                  </a:moveTo>
                  <a:cubicBezTo>
                    <a:pt x="21" y="24"/>
                    <a:pt x="20" y="27"/>
                    <a:pt x="19" y="30"/>
                  </a:cubicBezTo>
                  <a:cubicBezTo>
                    <a:pt x="17" y="30"/>
                    <a:pt x="17" y="30"/>
                    <a:pt x="17" y="30"/>
                  </a:cubicBezTo>
                  <a:cubicBezTo>
                    <a:pt x="17" y="28"/>
                    <a:pt x="17" y="24"/>
                    <a:pt x="18" y="20"/>
                  </a:cubicBezTo>
                  <a:cubicBezTo>
                    <a:pt x="18" y="20"/>
                    <a:pt x="17" y="20"/>
                    <a:pt x="15" y="20"/>
                  </a:cubicBezTo>
                  <a:cubicBezTo>
                    <a:pt x="15" y="20"/>
                    <a:pt x="15" y="20"/>
                    <a:pt x="15" y="20"/>
                  </a:cubicBezTo>
                  <a:cubicBezTo>
                    <a:pt x="13" y="20"/>
                    <a:pt x="11" y="20"/>
                    <a:pt x="11" y="20"/>
                  </a:cubicBezTo>
                  <a:cubicBezTo>
                    <a:pt x="13" y="24"/>
                    <a:pt x="13" y="28"/>
                    <a:pt x="13" y="30"/>
                  </a:cubicBezTo>
                  <a:cubicBezTo>
                    <a:pt x="10" y="30"/>
                    <a:pt x="10" y="30"/>
                    <a:pt x="10" y="30"/>
                  </a:cubicBezTo>
                  <a:cubicBezTo>
                    <a:pt x="10" y="27"/>
                    <a:pt x="8" y="24"/>
                    <a:pt x="7" y="22"/>
                  </a:cubicBezTo>
                  <a:cubicBezTo>
                    <a:pt x="5" y="20"/>
                    <a:pt x="4" y="17"/>
                    <a:pt x="4" y="15"/>
                  </a:cubicBezTo>
                  <a:cubicBezTo>
                    <a:pt x="4" y="9"/>
                    <a:pt x="9" y="4"/>
                    <a:pt x="15" y="4"/>
                  </a:cubicBezTo>
                  <a:cubicBezTo>
                    <a:pt x="21" y="4"/>
                    <a:pt x="26" y="9"/>
                    <a:pt x="26" y="15"/>
                  </a:cubicBezTo>
                  <a:cubicBezTo>
                    <a:pt x="26" y="17"/>
                    <a:pt x="25" y="20"/>
                    <a:pt x="2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grpSp>
      <p:grpSp>
        <p:nvGrpSpPr>
          <p:cNvPr id="19" name="组合 1074">
            <a:extLst>
              <a:ext uri="{FF2B5EF4-FFF2-40B4-BE49-F238E27FC236}">
                <a16:creationId xmlns:a16="http://schemas.microsoft.com/office/drawing/2014/main" id="{80AF55B3-E6B2-43D9-A447-AE1DB4735CE8}"/>
              </a:ext>
            </a:extLst>
          </p:cNvPr>
          <p:cNvGrpSpPr>
            <a:grpSpLocks/>
          </p:cNvGrpSpPr>
          <p:nvPr/>
        </p:nvGrpSpPr>
        <p:grpSpPr bwMode="auto">
          <a:xfrm>
            <a:off x="511176" y="5489480"/>
            <a:ext cx="885825" cy="841375"/>
            <a:chOff x="10736263" y="2260601"/>
            <a:chExt cx="885825" cy="841375"/>
          </a:xfrm>
          <a:solidFill>
            <a:schemeClr val="accent4"/>
          </a:solidFill>
        </p:grpSpPr>
        <p:sp>
          <p:nvSpPr>
            <p:cNvPr id="20" name="Freeform 71">
              <a:extLst>
                <a:ext uri="{FF2B5EF4-FFF2-40B4-BE49-F238E27FC236}">
                  <a16:creationId xmlns:a16="http://schemas.microsoft.com/office/drawing/2014/main" id="{461B4DAD-D0FC-4225-9ADF-CD59776C8B3B}"/>
                </a:ext>
              </a:extLst>
            </p:cNvPr>
            <p:cNvSpPr>
              <a:spLocks noEditPoints="1"/>
            </p:cNvSpPr>
            <p:nvPr/>
          </p:nvSpPr>
          <p:spPr bwMode="auto">
            <a:xfrm>
              <a:off x="10736263" y="2397126"/>
              <a:ext cx="885825" cy="704850"/>
            </a:xfrm>
            <a:custGeom>
              <a:avLst/>
              <a:gdLst>
                <a:gd name="T0" fmla="*/ 2147483646 w 209"/>
                <a:gd name="T1" fmla="*/ 2147483646 h 166"/>
                <a:gd name="T2" fmla="*/ 2147483646 w 209"/>
                <a:gd name="T3" fmla="*/ 2147483646 h 166"/>
                <a:gd name="T4" fmla="*/ 2147483646 w 209"/>
                <a:gd name="T5" fmla="*/ 2147483646 h 166"/>
                <a:gd name="T6" fmla="*/ 2147483646 w 209"/>
                <a:gd name="T7" fmla="*/ 2147483646 h 166"/>
                <a:gd name="T8" fmla="*/ 2147483646 w 209"/>
                <a:gd name="T9" fmla="*/ 2147483646 h 166"/>
                <a:gd name="T10" fmla="*/ 2147483646 w 209"/>
                <a:gd name="T11" fmla="*/ 2147483646 h 166"/>
                <a:gd name="T12" fmla="*/ 2147483646 w 209"/>
                <a:gd name="T13" fmla="*/ 0 h 166"/>
                <a:gd name="T14" fmla="*/ 2147483646 w 209"/>
                <a:gd name="T15" fmla="*/ 2147483646 h 166"/>
                <a:gd name="T16" fmla="*/ 2147483646 w 209"/>
                <a:gd name="T17" fmla="*/ 2147483646 h 166"/>
                <a:gd name="T18" fmla="*/ 2147483646 w 209"/>
                <a:gd name="T19" fmla="*/ 2147483646 h 166"/>
                <a:gd name="T20" fmla="*/ 2147483646 w 209"/>
                <a:gd name="T21" fmla="*/ 2147483646 h 166"/>
                <a:gd name="T22" fmla="*/ 2147483646 w 209"/>
                <a:gd name="T23" fmla="*/ 2147483646 h 166"/>
                <a:gd name="T24" fmla="*/ 2147483646 w 209"/>
                <a:gd name="T25" fmla="*/ 2147483646 h 166"/>
                <a:gd name="T26" fmla="*/ 2147483646 w 209"/>
                <a:gd name="T27" fmla="*/ 2147483646 h 166"/>
                <a:gd name="T28" fmla="*/ 2147483646 w 209"/>
                <a:gd name="T29" fmla="*/ 2147483646 h 166"/>
                <a:gd name="T30" fmla="*/ 2147483646 w 209"/>
                <a:gd name="T31" fmla="*/ 2147483646 h 166"/>
                <a:gd name="T32" fmla="*/ 2147483646 w 209"/>
                <a:gd name="T33" fmla="*/ 2147483646 h 166"/>
                <a:gd name="T34" fmla="*/ 2147483646 w 209"/>
                <a:gd name="T35" fmla="*/ 2147483646 h 166"/>
                <a:gd name="T36" fmla="*/ 2147483646 w 209"/>
                <a:gd name="T37" fmla="*/ 2147483646 h 166"/>
                <a:gd name="T38" fmla="*/ 2147483646 w 209"/>
                <a:gd name="T39" fmla="*/ 2147483646 h 166"/>
                <a:gd name="T40" fmla="*/ 2147483646 w 209"/>
                <a:gd name="T41" fmla="*/ 2147483646 h 166"/>
                <a:gd name="T42" fmla="*/ 2147483646 w 209"/>
                <a:gd name="T43" fmla="*/ 2147483646 h 166"/>
                <a:gd name="T44" fmla="*/ 2147483646 w 209"/>
                <a:gd name="T45" fmla="*/ 2147483646 h 166"/>
                <a:gd name="T46" fmla="*/ 2147483646 w 209"/>
                <a:gd name="T47" fmla="*/ 2147483646 h 166"/>
                <a:gd name="T48" fmla="*/ 2147483646 w 209"/>
                <a:gd name="T49" fmla="*/ 2147483646 h 166"/>
                <a:gd name="T50" fmla="*/ 2147483646 w 209"/>
                <a:gd name="T51" fmla="*/ 2147483646 h 166"/>
                <a:gd name="T52" fmla="*/ 2147483646 w 209"/>
                <a:gd name="T53" fmla="*/ 2147483646 h 166"/>
                <a:gd name="T54" fmla="*/ 2147483646 w 209"/>
                <a:gd name="T55" fmla="*/ 2147483646 h 166"/>
                <a:gd name="T56" fmla="*/ 2147483646 w 209"/>
                <a:gd name="T57" fmla="*/ 2147483646 h 166"/>
                <a:gd name="T58" fmla="*/ 2147483646 w 209"/>
                <a:gd name="T59" fmla="*/ 2147483646 h 166"/>
                <a:gd name="T60" fmla="*/ 2147483646 w 209"/>
                <a:gd name="T61" fmla="*/ 2147483646 h 166"/>
                <a:gd name="T62" fmla="*/ 2147483646 w 209"/>
                <a:gd name="T63" fmla="*/ 2147483646 h 166"/>
                <a:gd name="T64" fmla="*/ 2147483646 w 209"/>
                <a:gd name="T65" fmla="*/ 2147483646 h 166"/>
                <a:gd name="T66" fmla="*/ 2147483646 w 209"/>
                <a:gd name="T67" fmla="*/ 2147483646 h 166"/>
                <a:gd name="T68" fmla="*/ 2147483646 w 209"/>
                <a:gd name="T69" fmla="*/ 2147483646 h 166"/>
                <a:gd name="T70" fmla="*/ 2147483646 w 209"/>
                <a:gd name="T71" fmla="*/ 2147483646 h 166"/>
                <a:gd name="T72" fmla="*/ 2147483646 w 209"/>
                <a:gd name="T73" fmla="*/ 2147483646 h 166"/>
                <a:gd name="T74" fmla="*/ 2147483646 w 209"/>
                <a:gd name="T75" fmla="*/ 2147483646 h 1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09" h="166">
                  <a:moveTo>
                    <a:pt x="205" y="66"/>
                  </a:moveTo>
                  <a:cubicBezTo>
                    <a:pt x="175" y="14"/>
                    <a:pt x="175" y="14"/>
                    <a:pt x="175" y="14"/>
                  </a:cubicBezTo>
                  <a:cubicBezTo>
                    <a:pt x="174" y="13"/>
                    <a:pt x="174" y="13"/>
                    <a:pt x="173" y="12"/>
                  </a:cubicBezTo>
                  <a:cubicBezTo>
                    <a:pt x="172" y="11"/>
                    <a:pt x="171" y="10"/>
                    <a:pt x="170" y="9"/>
                  </a:cubicBezTo>
                  <a:cubicBezTo>
                    <a:pt x="170" y="9"/>
                    <a:pt x="169" y="9"/>
                    <a:pt x="169" y="9"/>
                  </a:cubicBezTo>
                  <a:cubicBezTo>
                    <a:pt x="169" y="9"/>
                    <a:pt x="169" y="9"/>
                    <a:pt x="169" y="9"/>
                  </a:cubicBezTo>
                  <a:cubicBezTo>
                    <a:pt x="168" y="9"/>
                    <a:pt x="167" y="8"/>
                    <a:pt x="166" y="8"/>
                  </a:cubicBezTo>
                  <a:cubicBezTo>
                    <a:pt x="135" y="8"/>
                    <a:pt x="135" y="8"/>
                    <a:pt x="135" y="8"/>
                  </a:cubicBezTo>
                  <a:cubicBezTo>
                    <a:pt x="131" y="8"/>
                    <a:pt x="128" y="11"/>
                    <a:pt x="126" y="15"/>
                  </a:cubicBezTo>
                  <a:cubicBezTo>
                    <a:pt x="111" y="38"/>
                    <a:pt x="111" y="38"/>
                    <a:pt x="111" y="38"/>
                  </a:cubicBezTo>
                  <a:cubicBezTo>
                    <a:pt x="80" y="38"/>
                    <a:pt x="80" y="38"/>
                    <a:pt x="80" y="38"/>
                  </a:cubicBezTo>
                  <a:cubicBezTo>
                    <a:pt x="79" y="38"/>
                    <a:pt x="77" y="39"/>
                    <a:pt x="76" y="39"/>
                  </a:cubicBezTo>
                  <a:cubicBezTo>
                    <a:pt x="76" y="6"/>
                    <a:pt x="76" y="6"/>
                    <a:pt x="76" y="6"/>
                  </a:cubicBezTo>
                  <a:cubicBezTo>
                    <a:pt x="76" y="3"/>
                    <a:pt x="74" y="0"/>
                    <a:pt x="71" y="0"/>
                  </a:cubicBezTo>
                  <a:cubicBezTo>
                    <a:pt x="9" y="0"/>
                    <a:pt x="9" y="0"/>
                    <a:pt x="9" y="0"/>
                  </a:cubicBezTo>
                  <a:cubicBezTo>
                    <a:pt x="6" y="0"/>
                    <a:pt x="4" y="3"/>
                    <a:pt x="4" y="6"/>
                  </a:cubicBezTo>
                  <a:cubicBezTo>
                    <a:pt x="4" y="46"/>
                    <a:pt x="4" y="46"/>
                    <a:pt x="4" y="46"/>
                  </a:cubicBezTo>
                  <a:cubicBezTo>
                    <a:pt x="4" y="49"/>
                    <a:pt x="6" y="51"/>
                    <a:pt x="9" y="51"/>
                  </a:cubicBezTo>
                  <a:cubicBezTo>
                    <a:pt x="31" y="51"/>
                    <a:pt x="31" y="51"/>
                    <a:pt x="31" y="51"/>
                  </a:cubicBezTo>
                  <a:cubicBezTo>
                    <a:pt x="31" y="53"/>
                    <a:pt x="31" y="54"/>
                    <a:pt x="31" y="54"/>
                  </a:cubicBezTo>
                  <a:cubicBezTo>
                    <a:pt x="31" y="55"/>
                    <a:pt x="31" y="55"/>
                    <a:pt x="31" y="55"/>
                  </a:cubicBezTo>
                  <a:cubicBezTo>
                    <a:pt x="23" y="58"/>
                    <a:pt x="23" y="58"/>
                    <a:pt x="23" y="58"/>
                  </a:cubicBezTo>
                  <a:cubicBezTo>
                    <a:pt x="23" y="58"/>
                    <a:pt x="23" y="58"/>
                    <a:pt x="23" y="58"/>
                  </a:cubicBezTo>
                  <a:cubicBezTo>
                    <a:pt x="22" y="58"/>
                    <a:pt x="22" y="59"/>
                    <a:pt x="22" y="60"/>
                  </a:cubicBezTo>
                  <a:cubicBezTo>
                    <a:pt x="22" y="61"/>
                    <a:pt x="22" y="62"/>
                    <a:pt x="22" y="62"/>
                  </a:cubicBezTo>
                  <a:cubicBezTo>
                    <a:pt x="12" y="62"/>
                    <a:pt x="12" y="62"/>
                    <a:pt x="12" y="62"/>
                  </a:cubicBezTo>
                  <a:cubicBezTo>
                    <a:pt x="5" y="62"/>
                    <a:pt x="0" y="67"/>
                    <a:pt x="0" y="74"/>
                  </a:cubicBezTo>
                  <a:cubicBezTo>
                    <a:pt x="0" y="80"/>
                    <a:pt x="5" y="86"/>
                    <a:pt x="12" y="86"/>
                  </a:cubicBezTo>
                  <a:cubicBezTo>
                    <a:pt x="19" y="86"/>
                    <a:pt x="19" y="86"/>
                    <a:pt x="19" y="86"/>
                  </a:cubicBezTo>
                  <a:cubicBezTo>
                    <a:pt x="19" y="161"/>
                    <a:pt x="19" y="161"/>
                    <a:pt x="19" y="161"/>
                  </a:cubicBezTo>
                  <a:cubicBezTo>
                    <a:pt x="19" y="163"/>
                    <a:pt x="21" y="166"/>
                    <a:pt x="24" y="166"/>
                  </a:cubicBezTo>
                  <a:cubicBezTo>
                    <a:pt x="27" y="166"/>
                    <a:pt x="29" y="163"/>
                    <a:pt x="29" y="161"/>
                  </a:cubicBezTo>
                  <a:cubicBezTo>
                    <a:pt x="29" y="86"/>
                    <a:pt x="29" y="86"/>
                    <a:pt x="29" y="86"/>
                  </a:cubicBezTo>
                  <a:cubicBezTo>
                    <a:pt x="130" y="86"/>
                    <a:pt x="130" y="86"/>
                    <a:pt x="130" y="86"/>
                  </a:cubicBezTo>
                  <a:cubicBezTo>
                    <a:pt x="130" y="157"/>
                    <a:pt x="130" y="157"/>
                    <a:pt x="130" y="157"/>
                  </a:cubicBezTo>
                  <a:cubicBezTo>
                    <a:pt x="130" y="162"/>
                    <a:pt x="134" y="166"/>
                    <a:pt x="138" y="166"/>
                  </a:cubicBezTo>
                  <a:cubicBezTo>
                    <a:pt x="143" y="166"/>
                    <a:pt x="147" y="162"/>
                    <a:pt x="147" y="157"/>
                  </a:cubicBezTo>
                  <a:cubicBezTo>
                    <a:pt x="147" y="86"/>
                    <a:pt x="147" y="86"/>
                    <a:pt x="147" y="86"/>
                  </a:cubicBezTo>
                  <a:cubicBezTo>
                    <a:pt x="153" y="86"/>
                    <a:pt x="153" y="86"/>
                    <a:pt x="153" y="86"/>
                  </a:cubicBezTo>
                  <a:cubicBezTo>
                    <a:pt x="153" y="157"/>
                    <a:pt x="153" y="157"/>
                    <a:pt x="153" y="157"/>
                  </a:cubicBezTo>
                  <a:cubicBezTo>
                    <a:pt x="153" y="162"/>
                    <a:pt x="157" y="166"/>
                    <a:pt x="162" y="166"/>
                  </a:cubicBezTo>
                  <a:cubicBezTo>
                    <a:pt x="167" y="166"/>
                    <a:pt x="170" y="162"/>
                    <a:pt x="170" y="157"/>
                  </a:cubicBezTo>
                  <a:cubicBezTo>
                    <a:pt x="170" y="86"/>
                    <a:pt x="170" y="86"/>
                    <a:pt x="170" y="86"/>
                  </a:cubicBezTo>
                  <a:cubicBezTo>
                    <a:pt x="184" y="86"/>
                    <a:pt x="184" y="86"/>
                    <a:pt x="184" y="86"/>
                  </a:cubicBezTo>
                  <a:cubicBezTo>
                    <a:pt x="184" y="161"/>
                    <a:pt x="184" y="161"/>
                    <a:pt x="184" y="161"/>
                  </a:cubicBezTo>
                  <a:cubicBezTo>
                    <a:pt x="184" y="163"/>
                    <a:pt x="186" y="166"/>
                    <a:pt x="189" y="166"/>
                  </a:cubicBezTo>
                  <a:cubicBezTo>
                    <a:pt x="192" y="166"/>
                    <a:pt x="194" y="163"/>
                    <a:pt x="194" y="161"/>
                  </a:cubicBezTo>
                  <a:cubicBezTo>
                    <a:pt x="194" y="86"/>
                    <a:pt x="194" y="86"/>
                    <a:pt x="194" y="86"/>
                  </a:cubicBezTo>
                  <a:cubicBezTo>
                    <a:pt x="197" y="86"/>
                    <a:pt x="197" y="86"/>
                    <a:pt x="197" y="86"/>
                  </a:cubicBezTo>
                  <a:cubicBezTo>
                    <a:pt x="204" y="86"/>
                    <a:pt x="209" y="80"/>
                    <a:pt x="209" y="74"/>
                  </a:cubicBezTo>
                  <a:cubicBezTo>
                    <a:pt x="209" y="71"/>
                    <a:pt x="208" y="68"/>
                    <a:pt x="205" y="66"/>
                  </a:cubicBezTo>
                  <a:close/>
                  <a:moveTo>
                    <a:pt x="10" y="42"/>
                  </a:moveTo>
                  <a:cubicBezTo>
                    <a:pt x="10" y="6"/>
                    <a:pt x="10" y="6"/>
                    <a:pt x="10" y="6"/>
                  </a:cubicBezTo>
                  <a:cubicBezTo>
                    <a:pt x="70" y="6"/>
                    <a:pt x="70" y="6"/>
                    <a:pt x="70" y="6"/>
                  </a:cubicBezTo>
                  <a:cubicBezTo>
                    <a:pt x="70" y="42"/>
                    <a:pt x="70" y="42"/>
                    <a:pt x="70" y="42"/>
                  </a:cubicBezTo>
                  <a:lnTo>
                    <a:pt x="10" y="42"/>
                  </a:lnTo>
                  <a:close/>
                  <a:moveTo>
                    <a:pt x="57" y="62"/>
                  </a:moveTo>
                  <a:cubicBezTo>
                    <a:pt x="57" y="62"/>
                    <a:pt x="58" y="61"/>
                    <a:pt x="58" y="60"/>
                  </a:cubicBezTo>
                  <a:cubicBezTo>
                    <a:pt x="58" y="59"/>
                    <a:pt x="57" y="58"/>
                    <a:pt x="56" y="58"/>
                  </a:cubicBezTo>
                  <a:cubicBezTo>
                    <a:pt x="56" y="58"/>
                    <a:pt x="56" y="58"/>
                    <a:pt x="56" y="58"/>
                  </a:cubicBezTo>
                  <a:cubicBezTo>
                    <a:pt x="48" y="55"/>
                    <a:pt x="48" y="55"/>
                    <a:pt x="48" y="55"/>
                  </a:cubicBezTo>
                  <a:cubicBezTo>
                    <a:pt x="48" y="55"/>
                    <a:pt x="48" y="55"/>
                    <a:pt x="48" y="54"/>
                  </a:cubicBezTo>
                  <a:cubicBezTo>
                    <a:pt x="48" y="54"/>
                    <a:pt x="48" y="53"/>
                    <a:pt x="48" y="51"/>
                  </a:cubicBezTo>
                  <a:cubicBezTo>
                    <a:pt x="71" y="51"/>
                    <a:pt x="71" y="51"/>
                    <a:pt x="71" y="51"/>
                  </a:cubicBezTo>
                  <a:cubicBezTo>
                    <a:pt x="72" y="51"/>
                    <a:pt x="73" y="51"/>
                    <a:pt x="74" y="50"/>
                  </a:cubicBezTo>
                  <a:cubicBezTo>
                    <a:pt x="75" y="52"/>
                    <a:pt x="78" y="54"/>
                    <a:pt x="80" y="54"/>
                  </a:cubicBezTo>
                  <a:cubicBezTo>
                    <a:pt x="115" y="54"/>
                    <a:pt x="115" y="54"/>
                    <a:pt x="115" y="54"/>
                  </a:cubicBezTo>
                  <a:cubicBezTo>
                    <a:pt x="116" y="54"/>
                    <a:pt x="116" y="54"/>
                    <a:pt x="117" y="53"/>
                  </a:cubicBezTo>
                  <a:cubicBezTo>
                    <a:pt x="119" y="53"/>
                    <a:pt x="120" y="52"/>
                    <a:pt x="122" y="50"/>
                  </a:cubicBezTo>
                  <a:cubicBezTo>
                    <a:pt x="126" y="43"/>
                    <a:pt x="126" y="43"/>
                    <a:pt x="126" y="43"/>
                  </a:cubicBezTo>
                  <a:cubicBezTo>
                    <a:pt x="127" y="62"/>
                    <a:pt x="127" y="62"/>
                    <a:pt x="127" y="62"/>
                  </a:cubicBezTo>
                  <a:lnTo>
                    <a:pt x="57" y="62"/>
                  </a:lnTo>
                  <a:close/>
                  <a:moveTo>
                    <a:pt x="175" y="44"/>
                  </a:moveTo>
                  <a:cubicBezTo>
                    <a:pt x="185" y="62"/>
                    <a:pt x="185" y="62"/>
                    <a:pt x="185" y="62"/>
                  </a:cubicBezTo>
                  <a:cubicBezTo>
                    <a:pt x="174" y="62"/>
                    <a:pt x="174" y="62"/>
                    <a:pt x="174" y="62"/>
                  </a:cubicBezTo>
                  <a:lnTo>
                    <a:pt x="17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solidFill>
                  <a:schemeClr val="bg1"/>
                </a:solidFill>
              </a:endParaRPr>
            </a:p>
          </p:txBody>
        </p:sp>
        <p:sp>
          <p:nvSpPr>
            <p:cNvPr id="21" name="Oval 72">
              <a:extLst>
                <a:ext uri="{FF2B5EF4-FFF2-40B4-BE49-F238E27FC236}">
                  <a16:creationId xmlns:a16="http://schemas.microsoft.com/office/drawing/2014/main" id="{7A25C5F1-4525-4BD5-8FAF-AB767B138876}"/>
                </a:ext>
              </a:extLst>
            </p:cNvPr>
            <p:cNvSpPr>
              <a:spLocks noChangeArrowheads="1"/>
            </p:cNvSpPr>
            <p:nvPr/>
          </p:nvSpPr>
          <p:spPr bwMode="auto">
            <a:xfrm>
              <a:off x="11296650" y="2260601"/>
              <a:ext cx="157162" cy="161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endParaRPr lang="zh-CN" altLang="en-US" sz="1800">
                <a:solidFill>
                  <a:schemeClr val="bg1"/>
                </a:solidFill>
              </a:endParaRPr>
            </a:p>
          </p:txBody>
        </p:sp>
      </p:grpSp>
    </p:spTree>
    <p:extLst>
      <p:ext uri="{BB962C8B-B14F-4D97-AF65-F5344CB8AC3E}">
        <p14:creationId xmlns:p14="http://schemas.microsoft.com/office/powerpoint/2010/main" val="37275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E34940B-6880-45F0-A64D-737F1A619D85}"/>
              </a:ext>
            </a:extLst>
          </p:cNvPr>
          <p:cNvSpPr txBox="1"/>
          <p:nvPr/>
        </p:nvSpPr>
        <p:spPr>
          <a:xfrm>
            <a:off x="4475631" y="4137266"/>
            <a:ext cx="3242441" cy="769441"/>
          </a:xfrm>
          <a:prstGeom prst="rect">
            <a:avLst/>
          </a:prstGeom>
          <a:noFill/>
        </p:spPr>
        <p:txBody>
          <a:bodyPr wrap="square" rtlCol="0">
            <a:spAutoFit/>
          </a:bodyPr>
          <a:lstStyle/>
          <a:p>
            <a:pPr algn="dist"/>
            <a:r>
              <a:rPr lang="zh-CN" altLang="en-US" sz="4400" dirty="0">
                <a:ln w="76200">
                  <a:noFill/>
                </a:ln>
                <a:solidFill>
                  <a:schemeClr val="bg1"/>
                </a:solidFill>
                <a:latin typeface="叶根友钢笔行书升级版" panose="02010601030101010101" pitchFamily="2" charset="-122"/>
                <a:ea typeface="叶根友钢笔行书升级版" panose="02010601030101010101" pitchFamily="2" charset="-122"/>
              </a:rPr>
              <a:t>🙏</a:t>
            </a:r>
          </a:p>
        </p:txBody>
      </p:sp>
      <p:cxnSp>
        <p:nvCxnSpPr>
          <p:cNvPr id="5" name="直接连接符 4">
            <a:extLst>
              <a:ext uri="{FF2B5EF4-FFF2-40B4-BE49-F238E27FC236}">
                <a16:creationId xmlns:a16="http://schemas.microsoft.com/office/drawing/2014/main" id="{D136ED26-6113-4433-9958-0B03CC00AC36}"/>
              </a:ext>
            </a:extLst>
          </p:cNvPr>
          <p:cNvCxnSpPr>
            <a:cxnSpLocks/>
          </p:cNvCxnSpPr>
          <p:nvPr/>
        </p:nvCxnSpPr>
        <p:spPr>
          <a:xfrm>
            <a:off x="4534898" y="4906457"/>
            <a:ext cx="3109604" cy="0"/>
          </a:xfrm>
          <a:prstGeom prst="line">
            <a:avLst/>
          </a:prstGeom>
          <a:ln>
            <a:solidFill>
              <a:srgbClr val="FFE900"/>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78B7393-A5E6-48BF-8075-91A875607DDF}"/>
              </a:ext>
            </a:extLst>
          </p:cNvPr>
          <p:cNvSpPr/>
          <p:nvPr/>
        </p:nvSpPr>
        <p:spPr>
          <a:xfrm>
            <a:off x="4456993" y="4935954"/>
            <a:ext cx="3311881" cy="276999"/>
          </a:xfrm>
          <a:prstGeom prst="rect">
            <a:avLst/>
          </a:prstGeom>
        </p:spPr>
        <p:txBody>
          <a:bodyPr wrap="square">
            <a:spAutoFit/>
          </a:bodyPr>
          <a:lstStyle/>
          <a:p>
            <a:pPr algn="dist"/>
            <a:r>
              <a:rPr lang="en-US" altLang="zh-CN" sz="1200" dirty="0">
                <a:solidFill>
                  <a:schemeClr val="bg1"/>
                </a:solidFill>
                <a:effectLst/>
                <a:latin typeface="微软雅黑" panose="020B0503020204020204" pitchFamily="34" charset="-122"/>
                <a:ea typeface="微软雅黑" panose="020B0503020204020204" pitchFamily="34" charset="-122"/>
              </a:rPr>
              <a:t>THANK YOU</a:t>
            </a:r>
          </a:p>
        </p:txBody>
      </p:sp>
      <p:pic>
        <p:nvPicPr>
          <p:cNvPr id="8" name="图片 7">
            <a:extLst>
              <a:ext uri="{FF2B5EF4-FFF2-40B4-BE49-F238E27FC236}">
                <a16:creationId xmlns:a16="http://schemas.microsoft.com/office/drawing/2014/main" id="{8C23EFE5-246C-4281-8CD4-04FDFB6B4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9405" y="850166"/>
            <a:ext cx="2293190" cy="3207736"/>
          </a:xfrm>
          <a:prstGeom prst="rect">
            <a:avLst/>
          </a:prstGeom>
        </p:spPr>
      </p:pic>
      <p:pic>
        <p:nvPicPr>
          <p:cNvPr id="9" name="图片 8">
            <a:extLst>
              <a:ext uri="{FF2B5EF4-FFF2-40B4-BE49-F238E27FC236}">
                <a16:creationId xmlns:a16="http://schemas.microsoft.com/office/drawing/2014/main" id="{12B5B86A-CCF0-42CE-A72A-D72B2DA0E3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2945" y="5410675"/>
            <a:ext cx="1623332" cy="1126666"/>
          </a:xfrm>
          <a:prstGeom prst="rect">
            <a:avLst/>
          </a:prstGeom>
        </p:spPr>
      </p:pic>
      <p:pic>
        <p:nvPicPr>
          <p:cNvPr id="10" name="图片 9">
            <a:extLst>
              <a:ext uri="{FF2B5EF4-FFF2-40B4-BE49-F238E27FC236}">
                <a16:creationId xmlns:a16="http://schemas.microsoft.com/office/drawing/2014/main" id="{0C8924FD-05D2-4654-AEBE-5AD9CA463F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5331" y="2928310"/>
            <a:ext cx="957300" cy="1283189"/>
          </a:xfrm>
          <a:prstGeom prst="rect">
            <a:avLst/>
          </a:prstGeom>
        </p:spPr>
      </p:pic>
      <p:pic>
        <p:nvPicPr>
          <p:cNvPr id="11" name="图片 10">
            <a:extLst>
              <a:ext uri="{FF2B5EF4-FFF2-40B4-BE49-F238E27FC236}">
                <a16:creationId xmlns:a16="http://schemas.microsoft.com/office/drawing/2014/main" id="{E6891553-DF47-4638-BA29-BFA5EA471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453" y="4564657"/>
            <a:ext cx="1038254" cy="1972684"/>
          </a:xfrm>
          <a:prstGeom prst="rect">
            <a:avLst/>
          </a:prstGeom>
        </p:spPr>
      </p:pic>
      <p:pic>
        <p:nvPicPr>
          <p:cNvPr id="12" name="图片 11">
            <a:extLst>
              <a:ext uri="{FF2B5EF4-FFF2-40B4-BE49-F238E27FC236}">
                <a16:creationId xmlns:a16="http://schemas.microsoft.com/office/drawing/2014/main" id="{8D40CE36-C6D9-4822-A0D0-9A59C35397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05896" y="2145811"/>
            <a:ext cx="1271004" cy="1067863"/>
          </a:xfrm>
          <a:prstGeom prst="rect">
            <a:avLst/>
          </a:prstGeom>
        </p:spPr>
      </p:pic>
      <p:pic>
        <p:nvPicPr>
          <p:cNvPr id="13" name="图片 12">
            <a:extLst>
              <a:ext uri="{FF2B5EF4-FFF2-40B4-BE49-F238E27FC236}">
                <a16:creationId xmlns:a16="http://schemas.microsoft.com/office/drawing/2014/main" id="{7E44ACFA-4B4F-42BE-9435-2A7F01707E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32631" y="5242200"/>
            <a:ext cx="1038254" cy="1121448"/>
          </a:xfrm>
          <a:prstGeom prst="rect">
            <a:avLst/>
          </a:prstGeom>
        </p:spPr>
      </p:pic>
      <p:pic>
        <p:nvPicPr>
          <p:cNvPr id="14" name="图片 13">
            <a:extLst>
              <a:ext uri="{FF2B5EF4-FFF2-40B4-BE49-F238E27FC236}">
                <a16:creationId xmlns:a16="http://schemas.microsoft.com/office/drawing/2014/main" id="{91F273D4-25A0-4A5C-987D-910AD2A88FF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32631" y="3468154"/>
            <a:ext cx="846542" cy="569033"/>
          </a:xfrm>
          <a:prstGeom prst="rect">
            <a:avLst/>
          </a:prstGeom>
        </p:spPr>
      </p:pic>
      <p:pic>
        <p:nvPicPr>
          <p:cNvPr id="15" name="图片 14">
            <a:extLst>
              <a:ext uri="{FF2B5EF4-FFF2-40B4-BE49-F238E27FC236}">
                <a16:creationId xmlns:a16="http://schemas.microsoft.com/office/drawing/2014/main" id="{04E36734-1952-468C-ABEF-7FA2731B69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2851" y="861866"/>
            <a:ext cx="877751" cy="1283945"/>
          </a:xfrm>
          <a:prstGeom prst="rect">
            <a:avLst/>
          </a:prstGeom>
        </p:spPr>
      </p:pic>
      <p:pic>
        <p:nvPicPr>
          <p:cNvPr id="16" name="图片 15">
            <a:extLst>
              <a:ext uri="{FF2B5EF4-FFF2-40B4-BE49-F238E27FC236}">
                <a16:creationId xmlns:a16="http://schemas.microsoft.com/office/drawing/2014/main" id="{DF2F2FC7-9485-450A-84E3-14D27A789B8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07798" y="1124257"/>
            <a:ext cx="714379" cy="759161"/>
          </a:xfrm>
          <a:prstGeom prst="rect">
            <a:avLst/>
          </a:prstGeom>
        </p:spPr>
      </p:pic>
      <p:pic>
        <p:nvPicPr>
          <p:cNvPr id="17" name="图片 16">
            <a:extLst>
              <a:ext uri="{FF2B5EF4-FFF2-40B4-BE49-F238E27FC236}">
                <a16:creationId xmlns:a16="http://schemas.microsoft.com/office/drawing/2014/main" id="{509BC09B-C756-4A61-85B6-F702EDB3362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47524" y="861866"/>
            <a:ext cx="695424" cy="753889"/>
          </a:xfrm>
          <a:prstGeom prst="rect">
            <a:avLst/>
          </a:prstGeom>
        </p:spPr>
      </p:pic>
    </p:spTree>
    <p:extLst>
      <p:ext uri="{BB962C8B-B14F-4D97-AF65-F5344CB8AC3E}">
        <p14:creationId xmlns:p14="http://schemas.microsoft.com/office/powerpoint/2010/main" val="67985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a:extLst>
              <a:ext uri="{FF2B5EF4-FFF2-40B4-BE49-F238E27FC236}">
                <a16:creationId xmlns:a16="http://schemas.microsoft.com/office/drawing/2014/main" id="{1B6E26E7-A92E-4CD0-A816-2A49F3F81EDB}"/>
              </a:ext>
            </a:extLst>
          </p:cNvPr>
          <p:cNvSpPr/>
          <p:nvPr>
            <p:custDataLst>
              <p:tags r:id="rId1"/>
            </p:custDataLst>
          </p:nvPr>
        </p:nvSpPr>
        <p:spPr>
          <a:xfrm>
            <a:off x="4089400" y="256571"/>
            <a:ext cx="4016089"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spc="200" dirty="0">
                <a:solidFill>
                  <a:schemeClr val="bg1"/>
                </a:solidFill>
                <a:latin typeface="微软雅黑" panose="020B0503020204020204" pitchFamily="34" charset="-122"/>
                <a:ea typeface="微软雅黑" panose="020B0503020204020204" pitchFamily="34" charset="-122"/>
              </a:rPr>
              <a:t>PENDAHULUAN</a:t>
            </a:r>
            <a:endParaRPr lang="zh-CN" altLang="en-US" sz="2800" spc="2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0D338787-0077-4893-B6A1-A1F2602B4ABD}"/>
              </a:ext>
            </a:extLst>
          </p:cNvPr>
          <p:cNvCxnSpPr>
            <a:cxnSpLocks/>
          </p:cNvCxnSpPr>
          <p:nvPr/>
        </p:nvCxnSpPr>
        <p:spPr>
          <a:xfrm>
            <a:off x="460301" y="772316"/>
            <a:ext cx="11363399"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24867BA-F716-4A58-B197-CCDA6242842D}"/>
              </a:ext>
            </a:extLst>
          </p:cNvPr>
          <p:cNvCxnSpPr>
            <a:cxnSpLocks/>
          </p:cNvCxnSpPr>
          <p:nvPr/>
        </p:nvCxnSpPr>
        <p:spPr>
          <a:xfrm>
            <a:off x="434901" y="6756206"/>
            <a:ext cx="11363399"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8" name="任意形状 30">
            <a:extLst>
              <a:ext uri="{FF2B5EF4-FFF2-40B4-BE49-F238E27FC236}">
                <a16:creationId xmlns:a16="http://schemas.microsoft.com/office/drawing/2014/main" id="{0D50920D-28EB-4FDE-820C-39E6723770AE}"/>
              </a:ext>
            </a:extLst>
          </p:cNvPr>
          <p:cNvSpPr/>
          <p:nvPr/>
        </p:nvSpPr>
        <p:spPr>
          <a:xfrm>
            <a:off x="638630" y="1457848"/>
            <a:ext cx="3008085" cy="2743200"/>
          </a:xfrm>
          <a:custGeom>
            <a:avLst/>
            <a:gdLst>
              <a:gd name="connsiteX0" fmla="*/ 1371600 w 3008085"/>
              <a:gd name="connsiteY0" fmla="*/ 0 h 2743200"/>
              <a:gd name="connsiteX1" fmla="*/ 2635413 w 3008085"/>
              <a:gd name="connsiteY1" fmla="*/ 837711 h 2743200"/>
              <a:gd name="connsiteX2" fmla="*/ 2659780 w 3008085"/>
              <a:gd name="connsiteY2" fmla="*/ 904286 h 2743200"/>
              <a:gd name="connsiteX3" fmla="*/ 2659920 w 3008085"/>
              <a:gd name="connsiteY3" fmla="*/ 904531 h 2743200"/>
              <a:gd name="connsiteX4" fmla="*/ 2984716 w 3008085"/>
              <a:gd name="connsiteY4" fmla="*/ 1130166 h 2743200"/>
              <a:gd name="connsiteX5" fmla="*/ 3008085 w 3008085"/>
              <a:gd name="connsiteY5" fmla="*/ 1442219 h 2743200"/>
              <a:gd name="connsiteX6" fmla="*/ 2718079 w 3008085"/>
              <a:gd name="connsiteY6" fmla="*/ 1677083 h 2743200"/>
              <a:gd name="connsiteX7" fmla="*/ 2690194 w 3008085"/>
              <a:gd name="connsiteY7" fmla="*/ 1745798 h 2743200"/>
              <a:gd name="connsiteX8" fmla="*/ 2681536 w 3008085"/>
              <a:gd name="connsiteY8" fmla="*/ 1779472 h 2743200"/>
              <a:gd name="connsiteX9" fmla="*/ 2138475 w 3008085"/>
              <a:gd name="connsiteY9" fmla="*/ 2508953 h 2743200"/>
              <a:gd name="connsiteX10" fmla="*/ 2123517 w 3008085"/>
              <a:gd name="connsiteY10" fmla="*/ 2518039 h 2743200"/>
              <a:gd name="connsiteX11" fmla="*/ 2081739 w 3008085"/>
              <a:gd name="connsiteY11" fmla="*/ 2549409 h 2743200"/>
              <a:gd name="connsiteX12" fmla="*/ 1909922 w 3008085"/>
              <a:gd name="connsiteY12" fmla="*/ 2635977 h 2743200"/>
              <a:gd name="connsiteX13" fmla="*/ 1827940 w 3008085"/>
              <a:gd name="connsiteY13" fmla="*/ 2663796 h 2743200"/>
              <a:gd name="connsiteX14" fmla="*/ 1779472 w 3008085"/>
              <a:gd name="connsiteY14" fmla="*/ 2681536 h 2743200"/>
              <a:gd name="connsiteX15" fmla="*/ 1371600 w 3008085"/>
              <a:gd name="connsiteY15" fmla="*/ 2743200 h 2743200"/>
              <a:gd name="connsiteX16" fmla="*/ 0 w 3008085"/>
              <a:gd name="connsiteY16" fmla="*/ 1371600 h 2743200"/>
              <a:gd name="connsiteX17" fmla="*/ 1371600 w 3008085"/>
              <a:gd name="connsiteY17"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8085" h="274320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9" name="任意形状 31">
            <a:extLst>
              <a:ext uri="{FF2B5EF4-FFF2-40B4-BE49-F238E27FC236}">
                <a16:creationId xmlns:a16="http://schemas.microsoft.com/office/drawing/2014/main" id="{130E0607-5AE0-4347-8401-3FE83F99749F}"/>
              </a:ext>
            </a:extLst>
          </p:cNvPr>
          <p:cNvSpPr/>
          <p:nvPr/>
        </p:nvSpPr>
        <p:spPr>
          <a:xfrm flipH="1">
            <a:off x="3447144" y="1457848"/>
            <a:ext cx="3008085" cy="2743200"/>
          </a:xfrm>
          <a:custGeom>
            <a:avLst/>
            <a:gdLst>
              <a:gd name="connsiteX0" fmla="*/ 1371600 w 3008085"/>
              <a:gd name="connsiteY0" fmla="*/ 0 h 2743200"/>
              <a:gd name="connsiteX1" fmla="*/ 2635413 w 3008085"/>
              <a:gd name="connsiteY1" fmla="*/ 837711 h 2743200"/>
              <a:gd name="connsiteX2" fmla="*/ 2659780 w 3008085"/>
              <a:gd name="connsiteY2" fmla="*/ 904286 h 2743200"/>
              <a:gd name="connsiteX3" fmla="*/ 2659920 w 3008085"/>
              <a:gd name="connsiteY3" fmla="*/ 904531 h 2743200"/>
              <a:gd name="connsiteX4" fmla="*/ 2984716 w 3008085"/>
              <a:gd name="connsiteY4" fmla="*/ 1130166 h 2743200"/>
              <a:gd name="connsiteX5" fmla="*/ 3008085 w 3008085"/>
              <a:gd name="connsiteY5" fmla="*/ 1442219 h 2743200"/>
              <a:gd name="connsiteX6" fmla="*/ 2718079 w 3008085"/>
              <a:gd name="connsiteY6" fmla="*/ 1677083 h 2743200"/>
              <a:gd name="connsiteX7" fmla="*/ 2690194 w 3008085"/>
              <a:gd name="connsiteY7" fmla="*/ 1745798 h 2743200"/>
              <a:gd name="connsiteX8" fmla="*/ 2681536 w 3008085"/>
              <a:gd name="connsiteY8" fmla="*/ 1779472 h 2743200"/>
              <a:gd name="connsiteX9" fmla="*/ 2138475 w 3008085"/>
              <a:gd name="connsiteY9" fmla="*/ 2508953 h 2743200"/>
              <a:gd name="connsiteX10" fmla="*/ 2123517 w 3008085"/>
              <a:gd name="connsiteY10" fmla="*/ 2518039 h 2743200"/>
              <a:gd name="connsiteX11" fmla="*/ 2081739 w 3008085"/>
              <a:gd name="connsiteY11" fmla="*/ 2549409 h 2743200"/>
              <a:gd name="connsiteX12" fmla="*/ 1909922 w 3008085"/>
              <a:gd name="connsiteY12" fmla="*/ 2635977 h 2743200"/>
              <a:gd name="connsiteX13" fmla="*/ 1827940 w 3008085"/>
              <a:gd name="connsiteY13" fmla="*/ 2663796 h 2743200"/>
              <a:gd name="connsiteX14" fmla="*/ 1779472 w 3008085"/>
              <a:gd name="connsiteY14" fmla="*/ 2681536 h 2743200"/>
              <a:gd name="connsiteX15" fmla="*/ 1371600 w 3008085"/>
              <a:gd name="connsiteY15" fmla="*/ 2743200 h 2743200"/>
              <a:gd name="connsiteX16" fmla="*/ 0 w 3008085"/>
              <a:gd name="connsiteY16" fmla="*/ 1371600 h 2743200"/>
              <a:gd name="connsiteX17" fmla="*/ 1371600 w 3008085"/>
              <a:gd name="connsiteY17"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8085" h="274320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10" name="任意形状 32">
            <a:extLst>
              <a:ext uri="{FF2B5EF4-FFF2-40B4-BE49-F238E27FC236}">
                <a16:creationId xmlns:a16="http://schemas.microsoft.com/office/drawing/2014/main" id="{C0662634-B49B-439A-84A7-9DF779DD384A}"/>
              </a:ext>
            </a:extLst>
          </p:cNvPr>
          <p:cNvSpPr/>
          <p:nvPr/>
        </p:nvSpPr>
        <p:spPr>
          <a:xfrm rot="10800000" flipH="1">
            <a:off x="3882250" y="1619695"/>
            <a:ext cx="2653134" cy="2419506"/>
          </a:xfrm>
          <a:custGeom>
            <a:avLst/>
            <a:gdLst>
              <a:gd name="connsiteX0" fmla="*/ 1371600 w 3008085"/>
              <a:gd name="connsiteY0" fmla="*/ 0 h 2743200"/>
              <a:gd name="connsiteX1" fmla="*/ 2635413 w 3008085"/>
              <a:gd name="connsiteY1" fmla="*/ 837711 h 2743200"/>
              <a:gd name="connsiteX2" fmla="*/ 2659780 w 3008085"/>
              <a:gd name="connsiteY2" fmla="*/ 904286 h 2743200"/>
              <a:gd name="connsiteX3" fmla="*/ 2659920 w 3008085"/>
              <a:gd name="connsiteY3" fmla="*/ 904531 h 2743200"/>
              <a:gd name="connsiteX4" fmla="*/ 2984716 w 3008085"/>
              <a:gd name="connsiteY4" fmla="*/ 1130166 h 2743200"/>
              <a:gd name="connsiteX5" fmla="*/ 3008085 w 3008085"/>
              <a:gd name="connsiteY5" fmla="*/ 1442219 h 2743200"/>
              <a:gd name="connsiteX6" fmla="*/ 2718079 w 3008085"/>
              <a:gd name="connsiteY6" fmla="*/ 1677083 h 2743200"/>
              <a:gd name="connsiteX7" fmla="*/ 2690194 w 3008085"/>
              <a:gd name="connsiteY7" fmla="*/ 1745798 h 2743200"/>
              <a:gd name="connsiteX8" fmla="*/ 2681536 w 3008085"/>
              <a:gd name="connsiteY8" fmla="*/ 1779472 h 2743200"/>
              <a:gd name="connsiteX9" fmla="*/ 2138475 w 3008085"/>
              <a:gd name="connsiteY9" fmla="*/ 2508953 h 2743200"/>
              <a:gd name="connsiteX10" fmla="*/ 2123517 w 3008085"/>
              <a:gd name="connsiteY10" fmla="*/ 2518039 h 2743200"/>
              <a:gd name="connsiteX11" fmla="*/ 2081739 w 3008085"/>
              <a:gd name="connsiteY11" fmla="*/ 2549409 h 2743200"/>
              <a:gd name="connsiteX12" fmla="*/ 1909922 w 3008085"/>
              <a:gd name="connsiteY12" fmla="*/ 2635977 h 2743200"/>
              <a:gd name="connsiteX13" fmla="*/ 1827940 w 3008085"/>
              <a:gd name="connsiteY13" fmla="*/ 2663796 h 2743200"/>
              <a:gd name="connsiteX14" fmla="*/ 1779472 w 3008085"/>
              <a:gd name="connsiteY14" fmla="*/ 2681536 h 2743200"/>
              <a:gd name="connsiteX15" fmla="*/ 1371600 w 3008085"/>
              <a:gd name="connsiteY15" fmla="*/ 2743200 h 2743200"/>
              <a:gd name="connsiteX16" fmla="*/ 0 w 3008085"/>
              <a:gd name="connsiteY16" fmla="*/ 1371600 h 2743200"/>
              <a:gd name="connsiteX17" fmla="*/ 1371600 w 3008085"/>
              <a:gd name="connsiteY17"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8085" h="274320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11" name="任意形状 33">
            <a:extLst>
              <a:ext uri="{FF2B5EF4-FFF2-40B4-BE49-F238E27FC236}">
                <a16:creationId xmlns:a16="http://schemas.microsoft.com/office/drawing/2014/main" id="{D8CF40F7-FA6A-4C33-BCBC-EE4346CE520F}"/>
              </a:ext>
            </a:extLst>
          </p:cNvPr>
          <p:cNvSpPr/>
          <p:nvPr/>
        </p:nvSpPr>
        <p:spPr>
          <a:xfrm rot="10800000">
            <a:off x="6336651" y="1619695"/>
            <a:ext cx="2653134" cy="2419506"/>
          </a:xfrm>
          <a:custGeom>
            <a:avLst/>
            <a:gdLst>
              <a:gd name="connsiteX0" fmla="*/ 1371600 w 3008085"/>
              <a:gd name="connsiteY0" fmla="*/ 0 h 2743200"/>
              <a:gd name="connsiteX1" fmla="*/ 2635413 w 3008085"/>
              <a:gd name="connsiteY1" fmla="*/ 837711 h 2743200"/>
              <a:gd name="connsiteX2" fmla="*/ 2659780 w 3008085"/>
              <a:gd name="connsiteY2" fmla="*/ 904286 h 2743200"/>
              <a:gd name="connsiteX3" fmla="*/ 2659920 w 3008085"/>
              <a:gd name="connsiteY3" fmla="*/ 904531 h 2743200"/>
              <a:gd name="connsiteX4" fmla="*/ 2984716 w 3008085"/>
              <a:gd name="connsiteY4" fmla="*/ 1130166 h 2743200"/>
              <a:gd name="connsiteX5" fmla="*/ 3008085 w 3008085"/>
              <a:gd name="connsiteY5" fmla="*/ 1442219 h 2743200"/>
              <a:gd name="connsiteX6" fmla="*/ 2718079 w 3008085"/>
              <a:gd name="connsiteY6" fmla="*/ 1677083 h 2743200"/>
              <a:gd name="connsiteX7" fmla="*/ 2690194 w 3008085"/>
              <a:gd name="connsiteY7" fmla="*/ 1745798 h 2743200"/>
              <a:gd name="connsiteX8" fmla="*/ 2681536 w 3008085"/>
              <a:gd name="connsiteY8" fmla="*/ 1779472 h 2743200"/>
              <a:gd name="connsiteX9" fmla="*/ 2138475 w 3008085"/>
              <a:gd name="connsiteY9" fmla="*/ 2508953 h 2743200"/>
              <a:gd name="connsiteX10" fmla="*/ 2123517 w 3008085"/>
              <a:gd name="connsiteY10" fmla="*/ 2518039 h 2743200"/>
              <a:gd name="connsiteX11" fmla="*/ 2081739 w 3008085"/>
              <a:gd name="connsiteY11" fmla="*/ 2549409 h 2743200"/>
              <a:gd name="connsiteX12" fmla="*/ 1909922 w 3008085"/>
              <a:gd name="connsiteY12" fmla="*/ 2635977 h 2743200"/>
              <a:gd name="connsiteX13" fmla="*/ 1827940 w 3008085"/>
              <a:gd name="connsiteY13" fmla="*/ 2663796 h 2743200"/>
              <a:gd name="connsiteX14" fmla="*/ 1779472 w 3008085"/>
              <a:gd name="connsiteY14" fmla="*/ 2681536 h 2743200"/>
              <a:gd name="connsiteX15" fmla="*/ 1371600 w 3008085"/>
              <a:gd name="connsiteY15" fmla="*/ 2743200 h 2743200"/>
              <a:gd name="connsiteX16" fmla="*/ 0 w 3008085"/>
              <a:gd name="connsiteY16" fmla="*/ 1371600 h 2743200"/>
              <a:gd name="connsiteX17" fmla="*/ 1371600 w 3008085"/>
              <a:gd name="connsiteY17"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8085" h="274320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12" name="任意形状 36">
            <a:extLst>
              <a:ext uri="{FF2B5EF4-FFF2-40B4-BE49-F238E27FC236}">
                <a16:creationId xmlns:a16="http://schemas.microsoft.com/office/drawing/2014/main" id="{A477AC6A-F377-4A4D-8740-CB31797F113E}"/>
              </a:ext>
            </a:extLst>
          </p:cNvPr>
          <p:cNvSpPr/>
          <p:nvPr/>
        </p:nvSpPr>
        <p:spPr>
          <a:xfrm rot="10800000">
            <a:off x="8901397" y="1779353"/>
            <a:ext cx="2302985" cy="2100190"/>
          </a:xfrm>
          <a:custGeom>
            <a:avLst/>
            <a:gdLst>
              <a:gd name="connsiteX0" fmla="*/ 1371600 w 3008085"/>
              <a:gd name="connsiteY0" fmla="*/ 0 h 2743200"/>
              <a:gd name="connsiteX1" fmla="*/ 2635413 w 3008085"/>
              <a:gd name="connsiteY1" fmla="*/ 837711 h 2743200"/>
              <a:gd name="connsiteX2" fmla="*/ 2659780 w 3008085"/>
              <a:gd name="connsiteY2" fmla="*/ 904286 h 2743200"/>
              <a:gd name="connsiteX3" fmla="*/ 2659920 w 3008085"/>
              <a:gd name="connsiteY3" fmla="*/ 904531 h 2743200"/>
              <a:gd name="connsiteX4" fmla="*/ 2984716 w 3008085"/>
              <a:gd name="connsiteY4" fmla="*/ 1130166 h 2743200"/>
              <a:gd name="connsiteX5" fmla="*/ 3008085 w 3008085"/>
              <a:gd name="connsiteY5" fmla="*/ 1442219 h 2743200"/>
              <a:gd name="connsiteX6" fmla="*/ 2718079 w 3008085"/>
              <a:gd name="connsiteY6" fmla="*/ 1677083 h 2743200"/>
              <a:gd name="connsiteX7" fmla="*/ 2690194 w 3008085"/>
              <a:gd name="connsiteY7" fmla="*/ 1745798 h 2743200"/>
              <a:gd name="connsiteX8" fmla="*/ 2681536 w 3008085"/>
              <a:gd name="connsiteY8" fmla="*/ 1779472 h 2743200"/>
              <a:gd name="connsiteX9" fmla="*/ 2138475 w 3008085"/>
              <a:gd name="connsiteY9" fmla="*/ 2508953 h 2743200"/>
              <a:gd name="connsiteX10" fmla="*/ 2123517 w 3008085"/>
              <a:gd name="connsiteY10" fmla="*/ 2518039 h 2743200"/>
              <a:gd name="connsiteX11" fmla="*/ 2081739 w 3008085"/>
              <a:gd name="connsiteY11" fmla="*/ 2549409 h 2743200"/>
              <a:gd name="connsiteX12" fmla="*/ 1909922 w 3008085"/>
              <a:gd name="connsiteY12" fmla="*/ 2635977 h 2743200"/>
              <a:gd name="connsiteX13" fmla="*/ 1827940 w 3008085"/>
              <a:gd name="connsiteY13" fmla="*/ 2663796 h 2743200"/>
              <a:gd name="connsiteX14" fmla="*/ 1779472 w 3008085"/>
              <a:gd name="connsiteY14" fmla="*/ 2681536 h 2743200"/>
              <a:gd name="connsiteX15" fmla="*/ 1371600 w 3008085"/>
              <a:gd name="connsiteY15" fmla="*/ 2743200 h 2743200"/>
              <a:gd name="connsiteX16" fmla="*/ 0 w 3008085"/>
              <a:gd name="connsiteY16" fmla="*/ 1371600 h 2743200"/>
              <a:gd name="connsiteX17" fmla="*/ 1371600 w 3008085"/>
              <a:gd name="connsiteY17"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8085" h="274320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13" name="任意形状 37">
            <a:extLst>
              <a:ext uri="{FF2B5EF4-FFF2-40B4-BE49-F238E27FC236}">
                <a16:creationId xmlns:a16="http://schemas.microsoft.com/office/drawing/2014/main" id="{A04C84A0-F2E3-45F7-B04F-2DC6C67F56FC}"/>
              </a:ext>
            </a:extLst>
          </p:cNvPr>
          <p:cNvSpPr/>
          <p:nvPr/>
        </p:nvSpPr>
        <p:spPr>
          <a:xfrm rot="10800000" flipH="1">
            <a:off x="6770918" y="1779353"/>
            <a:ext cx="2302985" cy="2100190"/>
          </a:xfrm>
          <a:custGeom>
            <a:avLst/>
            <a:gdLst>
              <a:gd name="connsiteX0" fmla="*/ 1371600 w 3008085"/>
              <a:gd name="connsiteY0" fmla="*/ 0 h 2743200"/>
              <a:gd name="connsiteX1" fmla="*/ 2635413 w 3008085"/>
              <a:gd name="connsiteY1" fmla="*/ 837711 h 2743200"/>
              <a:gd name="connsiteX2" fmla="*/ 2659780 w 3008085"/>
              <a:gd name="connsiteY2" fmla="*/ 904286 h 2743200"/>
              <a:gd name="connsiteX3" fmla="*/ 2659920 w 3008085"/>
              <a:gd name="connsiteY3" fmla="*/ 904531 h 2743200"/>
              <a:gd name="connsiteX4" fmla="*/ 2984716 w 3008085"/>
              <a:gd name="connsiteY4" fmla="*/ 1130166 h 2743200"/>
              <a:gd name="connsiteX5" fmla="*/ 3008085 w 3008085"/>
              <a:gd name="connsiteY5" fmla="*/ 1442219 h 2743200"/>
              <a:gd name="connsiteX6" fmla="*/ 2718079 w 3008085"/>
              <a:gd name="connsiteY6" fmla="*/ 1677083 h 2743200"/>
              <a:gd name="connsiteX7" fmla="*/ 2690194 w 3008085"/>
              <a:gd name="connsiteY7" fmla="*/ 1745798 h 2743200"/>
              <a:gd name="connsiteX8" fmla="*/ 2681536 w 3008085"/>
              <a:gd name="connsiteY8" fmla="*/ 1779472 h 2743200"/>
              <a:gd name="connsiteX9" fmla="*/ 2138475 w 3008085"/>
              <a:gd name="connsiteY9" fmla="*/ 2508953 h 2743200"/>
              <a:gd name="connsiteX10" fmla="*/ 2123517 w 3008085"/>
              <a:gd name="connsiteY10" fmla="*/ 2518039 h 2743200"/>
              <a:gd name="connsiteX11" fmla="*/ 2081739 w 3008085"/>
              <a:gd name="connsiteY11" fmla="*/ 2549409 h 2743200"/>
              <a:gd name="connsiteX12" fmla="*/ 1909922 w 3008085"/>
              <a:gd name="connsiteY12" fmla="*/ 2635977 h 2743200"/>
              <a:gd name="connsiteX13" fmla="*/ 1827940 w 3008085"/>
              <a:gd name="connsiteY13" fmla="*/ 2663796 h 2743200"/>
              <a:gd name="connsiteX14" fmla="*/ 1779472 w 3008085"/>
              <a:gd name="connsiteY14" fmla="*/ 2681536 h 2743200"/>
              <a:gd name="connsiteX15" fmla="*/ 1371600 w 3008085"/>
              <a:gd name="connsiteY15" fmla="*/ 2743200 h 2743200"/>
              <a:gd name="connsiteX16" fmla="*/ 0 w 3008085"/>
              <a:gd name="connsiteY16" fmla="*/ 1371600 h 2743200"/>
              <a:gd name="connsiteX17" fmla="*/ 1371600 w 3008085"/>
              <a:gd name="connsiteY17"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8085" h="274320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14" name="椭圆 13">
            <a:extLst>
              <a:ext uri="{FF2B5EF4-FFF2-40B4-BE49-F238E27FC236}">
                <a16:creationId xmlns:a16="http://schemas.microsoft.com/office/drawing/2014/main" id="{A55926EF-A298-4489-93EF-2669D5A7C0D7}"/>
              </a:ext>
            </a:extLst>
          </p:cNvPr>
          <p:cNvSpPr/>
          <p:nvPr/>
        </p:nvSpPr>
        <p:spPr>
          <a:xfrm>
            <a:off x="9263743" y="1953523"/>
            <a:ext cx="1780669" cy="17806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1"/>
              </a:solidFill>
            </a:endParaRPr>
          </a:p>
        </p:txBody>
      </p:sp>
      <p:sp>
        <p:nvSpPr>
          <p:cNvPr id="20" name="文本框 19">
            <a:extLst>
              <a:ext uri="{FF2B5EF4-FFF2-40B4-BE49-F238E27FC236}">
                <a16:creationId xmlns:a16="http://schemas.microsoft.com/office/drawing/2014/main" id="{B0CCF62D-6D6B-4695-9542-2910B0FAC576}"/>
              </a:ext>
            </a:extLst>
          </p:cNvPr>
          <p:cNvSpPr txBox="1"/>
          <p:nvPr/>
        </p:nvSpPr>
        <p:spPr>
          <a:xfrm>
            <a:off x="460301" y="4626243"/>
            <a:ext cx="2400008" cy="400105"/>
          </a:xfrm>
          <a:prstGeom prst="rect">
            <a:avLst/>
          </a:prstGeom>
          <a:noFill/>
        </p:spPr>
        <p:txBody>
          <a:bodyPr wrap="none" lIns="91436" tIns="45718" rIns="91436" bIns="45718" rtlCol="0">
            <a:spAutoFit/>
          </a:bodyPr>
          <a:lstStyle/>
          <a:p>
            <a:pPr marL="342900" indent="-342900" defTabSz="457106">
              <a:buFont typeface="Wingdings" panose="05000000000000000000" pitchFamily="2" charset="2"/>
              <a:buChar char="q"/>
            </a:pPr>
            <a:r>
              <a:rPr kumimoji="1" lang="en-US" altLang="zh-CN" sz="2000" b="1" dirty="0" err="1">
                <a:solidFill>
                  <a:schemeClr val="bg1"/>
                </a:solidFill>
                <a:latin typeface="Century Gothic" panose="020B0502020202020204" pitchFamily="34" charset="0"/>
                <a:ea typeface="微软雅黑" panose="020B0503020204020204" pitchFamily="34" charset="-122"/>
                <a:cs typeface="Impact"/>
              </a:rPr>
              <a:t>Latar</a:t>
            </a:r>
            <a:r>
              <a:rPr kumimoji="1" lang="en-US" altLang="zh-CN" sz="2000" b="1" dirty="0">
                <a:solidFill>
                  <a:schemeClr val="bg1"/>
                </a:solidFill>
                <a:latin typeface="Century Gothic" panose="020B0502020202020204" pitchFamily="34" charset="0"/>
                <a:ea typeface="微软雅黑" panose="020B0503020204020204" pitchFamily="34" charset="-122"/>
                <a:cs typeface="Impact"/>
              </a:rPr>
              <a:t> </a:t>
            </a:r>
            <a:r>
              <a:rPr kumimoji="1" lang="en-US" altLang="zh-CN" sz="2000" b="1" dirty="0" err="1">
                <a:solidFill>
                  <a:schemeClr val="bg1"/>
                </a:solidFill>
                <a:latin typeface="Century Gothic" panose="020B0502020202020204" pitchFamily="34" charset="0"/>
                <a:ea typeface="微软雅黑" panose="020B0503020204020204" pitchFamily="34" charset="-122"/>
                <a:cs typeface="Impact"/>
              </a:rPr>
              <a:t>Belakang</a:t>
            </a:r>
            <a:endParaRPr kumimoji="1" lang="zh-CN" altLang="en-US" sz="2000" b="1" dirty="0">
              <a:solidFill>
                <a:schemeClr val="bg1"/>
              </a:solidFill>
              <a:latin typeface="Century Gothic" panose="020B0502020202020204" pitchFamily="34" charset="0"/>
              <a:ea typeface="微软雅黑" panose="020B0503020204020204" pitchFamily="34" charset="-122"/>
              <a:cs typeface="Impact"/>
            </a:endParaRPr>
          </a:p>
        </p:txBody>
      </p:sp>
      <p:sp>
        <p:nvSpPr>
          <p:cNvPr id="21" name="文本框 20">
            <a:extLst>
              <a:ext uri="{FF2B5EF4-FFF2-40B4-BE49-F238E27FC236}">
                <a16:creationId xmlns:a16="http://schemas.microsoft.com/office/drawing/2014/main" id="{A0E4F84E-677B-4492-B67A-6B2A13CFE072}"/>
              </a:ext>
            </a:extLst>
          </p:cNvPr>
          <p:cNvSpPr txBox="1"/>
          <p:nvPr/>
        </p:nvSpPr>
        <p:spPr>
          <a:xfrm>
            <a:off x="3380823" y="4635188"/>
            <a:ext cx="2803965" cy="400105"/>
          </a:xfrm>
          <a:prstGeom prst="rect">
            <a:avLst/>
          </a:prstGeom>
          <a:noFill/>
        </p:spPr>
        <p:txBody>
          <a:bodyPr wrap="none" lIns="91436" tIns="45718" rIns="91436" bIns="45718" rtlCol="0">
            <a:spAutoFit/>
          </a:bodyPr>
          <a:lstStyle/>
          <a:p>
            <a:pPr marL="342900" indent="-342900" defTabSz="457106">
              <a:buFont typeface="Wingdings" panose="05000000000000000000" pitchFamily="2" charset="2"/>
              <a:buChar char="q"/>
            </a:pPr>
            <a:r>
              <a:rPr kumimoji="1" lang="en-US" altLang="zh-CN" sz="2000" b="1" err="1">
                <a:solidFill>
                  <a:schemeClr val="bg1"/>
                </a:solidFill>
                <a:latin typeface="Century Gothic" panose="020B0502020202020204" pitchFamily="34" charset="0"/>
                <a:ea typeface="微软雅黑" panose="020B0503020204020204" pitchFamily="34" charset="-122"/>
                <a:cs typeface="Impact"/>
              </a:rPr>
              <a:t>Rumusan</a:t>
            </a:r>
            <a:r>
              <a:rPr kumimoji="1" lang="en-US" altLang="zh-CN" sz="2000" b="1">
                <a:solidFill>
                  <a:schemeClr val="bg1"/>
                </a:solidFill>
                <a:latin typeface="Century Gothic" panose="020B0502020202020204" pitchFamily="34" charset="0"/>
                <a:ea typeface="微软雅黑" panose="020B0503020204020204" pitchFamily="34" charset="-122"/>
                <a:cs typeface="Impact"/>
              </a:rPr>
              <a:t> Masalah</a:t>
            </a:r>
            <a:endParaRPr kumimoji="1" lang="zh-CN" altLang="en-US" sz="2000" b="1" dirty="0">
              <a:solidFill>
                <a:schemeClr val="bg1"/>
              </a:solidFill>
              <a:latin typeface="Century Gothic" panose="020B0502020202020204" pitchFamily="34" charset="0"/>
              <a:ea typeface="微软雅黑" panose="020B0503020204020204" pitchFamily="34" charset="-122"/>
              <a:cs typeface="Impact"/>
            </a:endParaRPr>
          </a:p>
        </p:txBody>
      </p:sp>
      <p:sp>
        <p:nvSpPr>
          <p:cNvPr id="22" name="文本框 21">
            <a:extLst>
              <a:ext uri="{FF2B5EF4-FFF2-40B4-BE49-F238E27FC236}">
                <a16:creationId xmlns:a16="http://schemas.microsoft.com/office/drawing/2014/main" id="{9D58C25C-5C88-4D70-85BD-E1DD1711A120}"/>
              </a:ext>
            </a:extLst>
          </p:cNvPr>
          <p:cNvSpPr txBox="1"/>
          <p:nvPr/>
        </p:nvSpPr>
        <p:spPr>
          <a:xfrm>
            <a:off x="6326959" y="4635187"/>
            <a:ext cx="2672518" cy="400105"/>
          </a:xfrm>
          <a:prstGeom prst="rect">
            <a:avLst/>
          </a:prstGeom>
          <a:noFill/>
        </p:spPr>
        <p:txBody>
          <a:bodyPr wrap="none" lIns="91436" tIns="45718" rIns="91436" bIns="45718" rtlCol="0">
            <a:spAutoFit/>
          </a:bodyPr>
          <a:lstStyle/>
          <a:p>
            <a:pPr marL="342900" indent="-342900" defTabSz="457106">
              <a:buFont typeface="Wingdings" panose="05000000000000000000" pitchFamily="2" charset="2"/>
              <a:buChar char="q"/>
            </a:pPr>
            <a:r>
              <a:rPr kumimoji="1" lang="en-US" altLang="zh-CN" sz="2000" b="1" dirty="0">
                <a:solidFill>
                  <a:schemeClr val="bg1"/>
                </a:solidFill>
                <a:latin typeface="Century Gothic" panose="020B0502020202020204" pitchFamily="34" charset="0"/>
                <a:ea typeface="微软雅黑" panose="020B0503020204020204" pitchFamily="34" charset="-122"/>
                <a:cs typeface="Impact"/>
              </a:rPr>
              <a:t>Batasan </a:t>
            </a:r>
            <a:r>
              <a:rPr kumimoji="1" lang="en-US" altLang="zh-CN" sz="2000" b="1" dirty="0" err="1">
                <a:solidFill>
                  <a:schemeClr val="bg1"/>
                </a:solidFill>
                <a:latin typeface="Century Gothic" panose="020B0502020202020204" pitchFamily="34" charset="0"/>
                <a:ea typeface="微软雅黑" panose="020B0503020204020204" pitchFamily="34" charset="-122"/>
                <a:cs typeface="Impact"/>
              </a:rPr>
              <a:t>Masalah</a:t>
            </a:r>
            <a:endParaRPr kumimoji="1" lang="zh-CN" altLang="en-US" sz="2000" b="1" dirty="0">
              <a:solidFill>
                <a:schemeClr val="bg1"/>
              </a:solidFill>
              <a:latin typeface="Century Gothic" panose="020B0502020202020204" pitchFamily="34" charset="0"/>
              <a:ea typeface="微软雅黑" panose="020B0503020204020204" pitchFamily="34" charset="-122"/>
              <a:cs typeface="Impact"/>
            </a:endParaRPr>
          </a:p>
        </p:txBody>
      </p:sp>
      <p:sp>
        <p:nvSpPr>
          <p:cNvPr id="23" name="文本框 22">
            <a:extLst>
              <a:ext uri="{FF2B5EF4-FFF2-40B4-BE49-F238E27FC236}">
                <a16:creationId xmlns:a16="http://schemas.microsoft.com/office/drawing/2014/main" id="{446877B8-91DE-4106-A54B-BFDAFA88B68F}"/>
              </a:ext>
            </a:extLst>
          </p:cNvPr>
          <p:cNvSpPr txBox="1"/>
          <p:nvPr/>
        </p:nvSpPr>
        <p:spPr>
          <a:xfrm>
            <a:off x="9075336" y="4626243"/>
            <a:ext cx="2699770" cy="400105"/>
          </a:xfrm>
          <a:prstGeom prst="rect">
            <a:avLst/>
          </a:prstGeom>
          <a:noFill/>
        </p:spPr>
        <p:txBody>
          <a:bodyPr wrap="none" lIns="91436" tIns="45718" rIns="91436" bIns="45718" rtlCol="0">
            <a:spAutoFit/>
          </a:bodyPr>
          <a:lstStyle/>
          <a:p>
            <a:pPr marL="342900" indent="-342900" defTabSz="457106">
              <a:buFont typeface="Wingdings" panose="05000000000000000000" pitchFamily="2" charset="2"/>
              <a:buChar char="q"/>
            </a:pPr>
            <a:r>
              <a:rPr kumimoji="1" lang="en-US" altLang="zh-CN" sz="2000" b="1" dirty="0" err="1">
                <a:solidFill>
                  <a:schemeClr val="bg1"/>
                </a:solidFill>
                <a:latin typeface="Century Gothic" panose="020B0502020202020204" pitchFamily="34" charset="0"/>
                <a:ea typeface="微软雅黑" panose="020B0503020204020204" pitchFamily="34" charset="-122"/>
                <a:cs typeface="Impact"/>
              </a:rPr>
              <a:t>Tujuan</a:t>
            </a:r>
            <a:r>
              <a:rPr kumimoji="1" lang="en-US" altLang="zh-CN" sz="2000" b="1" dirty="0">
                <a:solidFill>
                  <a:schemeClr val="bg1"/>
                </a:solidFill>
                <a:latin typeface="Century Gothic" panose="020B0502020202020204" pitchFamily="34" charset="0"/>
                <a:ea typeface="微软雅黑" panose="020B0503020204020204" pitchFamily="34" charset="-122"/>
                <a:cs typeface="Impact"/>
              </a:rPr>
              <a:t> &amp; </a:t>
            </a:r>
            <a:r>
              <a:rPr kumimoji="1" lang="en-US" altLang="zh-CN" sz="2000" b="1" dirty="0" err="1">
                <a:solidFill>
                  <a:schemeClr val="bg1"/>
                </a:solidFill>
                <a:latin typeface="Century Gothic" panose="020B0502020202020204" pitchFamily="34" charset="0"/>
                <a:ea typeface="微软雅黑" panose="020B0503020204020204" pitchFamily="34" charset="-122"/>
                <a:cs typeface="Impact"/>
              </a:rPr>
              <a:t>Manfaat</a:t>
            </a:r>
            <a:endParaRPr kumimoji="1" lang="zh-CN" altLang="en-US" sz="2000" b="1" dirty="0">
              <a:solidFill>
                <a:schemeClr val="bg1"/>
              </a:solidFill>
              <a:latin typeface="Century Gothic" panose="020B0502020202020204" pitchFamily="34" charset="0"/>
              <a:ea typeface="微软雅黑" panose="020B0503020204020204" pitchFamily="34" charset="-122"/>
              <a:cs typeface="Impact"/>
            </a:endParaRPr>
          </a:p>
        </p:txBody>
      </p:sp>
      <p:pic>
        <p:nvPicPr>
          <p:cNvPr id="3" name="图片 2">
            <a:extLst>
              <a:ext uri="{FF2B5EF4-FFF2-40B4-BE49-F238E27FC236}">
                <a16:creationId xmlns:a16="http://schemas.microsoft.com/office/drawing/2014/main" id="{988B7530-1CA3-4694-9DBB-034BDBD858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074" y="1944080"/>
            <a:ext cx="1690652" cy="1679131"/>
          </a:xfrm>
          <a:prstGeom prst="rect">
            <a:avLst/>
          </a:prstGeom>
        </p:spPr>
      </p:pic>
      <p:pic>
        <p:nvPicPr>
          <p:cNvPr id="28" name="图片 27">
            <a:extLst>
              <a:ext uri="{FF2B5EF4-FFF2-40B4-BE49-F238E27FC236}">
                <a16:creationId xmlns:a16="http://schemas.microsoft.com/office/drawing/2014/main" id="{B79D5F6A-D813-4EA8-A779-467A7CC7CB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9797" y="2129742"/>
            <a:ext cx="1153543" cy="1459018"/>
          </a:xfrm>
          <a:prstGeom prst="rect">
            <a:avLst/>
          </a:prstGeom>
        </p:spPr>
      </p:pic>
      <p:pic>
        <p:nvPicPr>
          <p:cNvPr id="30" name="图片 29">
            <a:extLst>
              <a:ext uri="{FF2B5EF4-FFF2-40B4-BE49-F238E27FC236}">
                <a16:creationId xmlns:a16="http://schemas.microsoft.com/office/drawing/2014/main" id="{717B9D0E-AE38-48A6-98F8-AE6790AA36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7335" y="1500624"/>
            <a:ext cx="1945886" cy="2176168"/>
          </a:xfrm>
          <a:prstGeom prst="rect">
            <a:avLst/>
          </a:prstGeom>
        </p:spPr>
      </p:pic>
      <p:pic>
        <p:nvPicPr>
          <p:cNvPr id="32" name="图片 31">
            <a:extLst>
              <a:ext uri="{FF2B5EF4-FFF2-40B4-BE49-F238E27FC236}">
                <a16:creationId xmlns:a16="http://schemas.microsoft.com/office/drawing/2014/main" id="{68F3A99E-2C59-43AD-AA3B-B605607F89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356" y="1619695"/>
            <a:ext cx="2284363" cy="2218246"/>
          </a:xfrm>
          <a:prstGeom prst="rect">
            <a:avLst/>
          </a:prstGeom>
        </p:spPr>
      </p:pic>
    </p:spTree>
    <p:extLst>
      <p:ext uri="{BB962C8B-B14F-4D97-AF65-F5344CB8AC3E}">
        <p14:creationId xmlns:p14="http://schemas.microsoft.com/office/powerpoint/2010/main" val="5967309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6" presetClass="entr" presetSubtype="37"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P spid="11" grpId="0" animBg="1"/>
      <p:bldP spid="12" grpId="0" animBg="1"/>
      <p:bldP spid="13" grpId="0" animBg="1"/>
      <p:bldP spid="14" grpId="0" animBg="1"/>
      <p:bldP spid="20"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雷锋PPT网 www.lfppt.com">
            <a:extLst>
              <a:ext uri="{FF2B5EF4-FFF2-40B4-BE49-F238E27FC236}">
                <a16:creationId xmlns:a16="http://schemas.microsoft.com/office/drawing/2014/main" id="{6F9F3020-A37F-4672-9D45-7BF5D52875B3}"/>
              </a:ext>
            </a:extLst>
          </p:cNvPr>
          <p:cNvSpPr/>
          <p:nvPr/>
        </p:nvSpPr>
        <p:spPr>
          <a:xfrm>
            <a:off x="954157" y="1591586"/>
            <a:ext cx="10699100" cy="5028556"/>
          </a:xfrm>
          <a:prstGeom prst="rect">
            <a:avLst/>
          </a:prstGeom>
        </p:spPr>
        <p:txBody>
          <a:bodyPr wrap="square">
            <a:spAutoFit/>
          </a:bodyPr>
          <a:lstStyle/>
          <a:p>
            <a:pPr marL="185420" marR="81280" algn="just">
              <a:lnSpc>
                <a:spcPct val="150000"/>
              </a:lnSpc>
              <a:spcAft>
                <a:spcPts val="0"/>
              </a:spcAft>
            </a:pPr>
            <a:r>
              <a:rPr lang="en-US" sz="1800" dirty="0">
                <a:effectLst/>
                <a:latin typeface="Arial" panose="020B0604020202020204" pitchFamily="34" charset="0"/>
                <a:ea typeface="Times New Roman" panose="02020603050405020304" pitchFamily="18" charset="0"/>
              </a:rPr>
              <a:t>Alhamdulillah </a:t>
            </a:r>
            <a:r>
              <a:rPr lang="en-US" sz="1800" dirty="0" err="1">
                <a:effectLst/>
                <a:latin typeface="Arial" panose="020B0604020202020204" pitchFamily="34" charset="0"/>
                <a:ea typeface="Times New Roman" panose="02020603050405020304" pitchFamily="18" charset="0"/>
              </a:rPr>
              <a:t>segala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puji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kehadirat</a:t>
            </a:r>
            <a:r>
              <a:rPr lang="en-US" sz="1800" dirty="0">
                <a:effectLst/>
                <a:latin typeface="Arial" panose="020B0604020202020204" pitchFamily="34" charset="0"/>
                <a:ea typeface="Times New Roman" panose="02020603050405020304" pitchFamily="18" charset="0"/>
              </a:rPr>
              <a:t> Allah SWT, </a:t>
            </a:r>
            <a:r>
              <a:rPr lang="en-US" sz="1800" dirty="0" err="1">
                <a:effectLst/>
                <a:latin typeface="Arial" panose="020B0604020202020204" pitchFamily="34" charset="0"/>
                <a:ea typeface="Times New Roman" panose="02020603050405020304" pitchFamily="18" charset="0"/>
              </a:rPr>
              <a:t>atas</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anugrah</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pengetahuan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serta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kemampuan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kepada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hambanya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sehinggga</a:t>
            </a:r>
            <a:r>
              <a:rPr lang="en-US" sz="1800" dirty="0">
                <a:effectLst/>
                <a:latin typeface="Arial" panose="020B0604020202020204" pitchFamily="34" charset="0"/>
                <a:ea typeface="Times New Roman" panose="02020603050405020304" pitchFamily="18" charset="0"/>
              </a:rPr>
              <a:t> alhamdulillah kami </a:t>
            </a:r>
            <a:r>
              <a:rPr lang="en-US" sz="1800" dirty="0" err="1">
                <a:effectLst/>
                <a:latin typeface="Arial" panose="020B0604020202020204" pitchFamily="34" charset="0"/>
                <a:ea typeface="Times New Roman" panose="02020603050405020304" pitchFamily="18" charset="0"/>
              </a:rPr>
              <a:t>dapat</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menyelesaikan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laporan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tugas</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proyek</a:t>
            </a:r>
            <a:r>
              <a:rPr lang="en-US" sz="1800" dirty="0">
                <a:effectLst/>
                <a:latin typeface="Arial" panose="020B0604020202020204" pitchFamily="34" charset="0"/>
                <a:ea typeface="Times New Roman" panose="02020603050405020304" pitchFamily="18" charset="0"/>
              </a:rPr>
              <a:t> 2 semester 3 Teknik </a:t>
            </a:r>
            <a:r>
              <a:rPr lang="en-US" sz="1800" dirty="0" err="1">
                <a:effectLst/>
                <a:latin typeface="Arial" panose="020B0604020202020204" pitchFamily="34" charset="0"/>
                <a:ea typeface="Times New Roman" panose="02020603050405020304" pitchFamily="18" charset="0"/>
              </a:rPr>
              <a:t>Informatika</a:t>
            </a:r>
            <a:r>
              <a:rPr lang="en-US" sz="1800" dirty="0">
                <a:effectLst/>
                <a:latin typeface="Arial" panose="020B0604020202020204" pitchFamily="34" charset="0"/>
                <a:ea typeface="Times New Roman" panose="02020603050405020304" pitchFamily="18" charset="0"/>
              </a:rPr>
              <a:t> yang </a:t>
            </a:r>
            <a:r>
              <a:rPr lang="en-US" sz="1800" dirty="0" err="1">
                <a:effectLst/>
                <a:latin typeface="Arial" panose="020B0604020202020204" pitchFamily="34" charset="0"/>
                <a:ea typeface="Times New Roman" panose="02020603050405020304" pitchFamily="18" charset="0"/>
              </a:rPr>
              <a:t>berjudul</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Toko</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Sayuran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Hidroponik</a:t>
            </a:r>
            <a:r>
              <a:rPr lang="en-US" sz="1800" dirty="0">
                <a:effectLst/>
                <a:latin typeface="Arial" panose="020B0604020202020204" pitchFamily="34" charset="0"/>
                <a:ea typeface="Times New Roman" panose="02020603050405020304" pitchFamily="18" charset="0"/>
              </a:rPr>
              <a:t> / </a:t>
            </a:r>
            <a:r>
              <a:rPr lang="en-US" sz="1800" dirty="0" err="1">
                <a:effectLst/>
                <a:latin typeface="Arial" panose="020B0604020202020204" pitchFamily="34" charset="0"/>
                <a:ea typeface="Times New Roman" panose="02020603050405020304" pitchFamily="18" charset="0"/>
              </a:rPr>
              <a:t>VMart</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Shalawat</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serta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salam</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senantiasa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kita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haturkan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kepada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junjungan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besar</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kita</a:t>
            </a:r>
            <a:r>
              <a:rPr lang="en-US" sz="1800" dirty="0">
                <a:effectLst/>
                <a:latin typeface="Arial" panose="020B0604020202020204" pitchFamily="34" charset="0"/>
                <a:ea typeface="Times New Roman" panose="02020603050405020304" pitchFamily="18" charset="0"/>
              </a:rPr>
              <a:t> Nabi</a:t>
            </a:r>
            <a:r>
              <a:rPr lang="en-US" sz="1800" spc="-8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Muhammd</a:t>
            </a:r>
            <a:r>
              <a:rPr lang="en-US" sz="1800" spc="-60" dirty="0">
                <a:effectLst/>
                <a:latin typeface="Arial" panose="020B0604020202020204" pitchFamily="34"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rPr>
              <a:t>SAW</a:t>
            </a:r>
            <a:r>
              <a:rPr lang="en-US" sz="1800" spc="-70" dirty="0">
                <a:effectLst/>
                <a:latin typeface="Arial" panose="020B0604020202020204" pitchFamily="34"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rPr>
              <a:t>yang</a:t>
            </a:r>
            <a:r>
              <a:rPr lang="en-US" sz="1800" spc="-6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telah</a:t>
            </a:r>
            <a:r>
              <a:rPr lang="en-US" sz="1800" spc="-6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membawa</a:t>
            </a:r>
            <a:r>
              <a:rPr lang="en-US" sz="1800" spc="-5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perubahan</a:t>
            </a:r>
            <a:r>
              <a:rPr lang="en-US" sz="1800" spc="-6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bagi</a:t>
            </a:r>
            <a:r>
              <a:rPr lang="en-US" sz="1800" spc="-8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peradaban</a:t>
            </a:r>
            <a:r>
              <a:rPr lang="en-US" sz="1800" spc="-75"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Quraisy</a:t>
            </a:r>
            <a:r>
              <a:rPr lang="en-US" sz="1800" spc="-1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ditanah</a:t>
            </a:r>
            <a:r>
              <a:rPr lang="en-US" sz="1800" spc="-8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arab</a:t>
            </a:r>
            <a:r>
              <a:rPr lang="en-US" sz="1800" spc="-60" dirty="0">
                <a:effectLst/>
                <a:latin typeface="Arial" panose="020B0604020202020204" pitchFamily="34"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rPr>
              <a:t>yang</a:t>
            </a:r>
            <a:r>
              <a:rPr lang="en-US" sz="1800" spc="-4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menjadi</a:t>
            </a:r>
            <a:r>
              <a:rPr lang="en-US" sz="1800" spc="-95"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permulaan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munculnya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peradaban</a:t>
            </a:r>
            <a:r>
              <a:rPr lang="en-US" sz="1800" dirty="0">
                <a:effectLst/>
                <a:latin typeface="Arial" panose="020B0604020202020204" pitchFamily="34" charset="0"/>
                <a:ea typeface="Times New Roman" panose="02020603050405020304" pitchFamily="18" charset="0"/>
              </a:rPr>
              <a:t> yang </a:t>
            </a:r>
            <a:r>
              <a:rPr lang="en-US" sz="1800" dirty="0" err="1">
                <a:effectLst/>
                <a:latin typeface="Arial" panose="020B0604020202020204" pitchFamily="34" charset="0"/>
                <a:ea typeface="Times New Roman" panose="02020603050405020304" pitchFamily="18" charset="0"/>
              </a:rPr>
              <a:t>begitu</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mulia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yaitu</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peradaban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islam</a:t>
            </a:r>
            <a:r>
              <a:rPr lang="en-US" sz="1800" dirty="0">
                <a:effectLst/>
                <a:latin typeface="Arial" panose="020B0604020202020204" pitchFamily="34" charset="0"/>
                <a:ea typeface="Times New Roman" panose="02020603050405020304" pitchFamily="18" charset="0"/>
              </a:rPr>
              <a:t> yang </a:t>
            </a:r>
            <a:r>
              <a:rPr lang="en-US" sz="1800" dirty="0" err="1">
                <a:effectLst/>
                <a:latin typeface="Arial" panose="020B0604020202020204" pitchFamily="34" charset="0"/>
                <a:ea typeface="Times New Roman" panose="02020603050405020304" pitchFamily="18" charset="0"/>
              </a:rPr>
              <a:t>berlandaskan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Alquran</a:t>
            </a:r>
            <a:r>
              <a:rPr lang="en-US" sz="1800" dirty="0">
                <a:effectLst/>
                <a:latin typeface="Arial" panose="020B0604020202020204" pitchFamily="34" charset="0"/>
                <a:ea typeface="Times New Roman" panose="02020603050405020304" pitchFamily="18" charset="0"/>
              </a:rPr>
              <a:t> dan</a:t>
            </a:r>
            <a:r>
              <a:rPr lang="en-US" sz="1800" spc="40" dirty="0">
                <a:effectLst/>
                <a:latin typeface="Arial" panose="020B0604020202020204" pitchFamily="34" charset="0"/>
                <a:ea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rPr>
              <a:t>As-Sunnah.</a:t>
            </a:r>
          </a:p>
          <a:p>
            <a:pPr marL="185420" marR="81280" algn="just">
              <a:lnSpc>
                <a:spcPct val="150000"/>
              </a:lnSpc>
            </a:pPr>
            <a:r>
              <a:rPr lang="en-US" sz="1800" dirty="0">
                <a:effectLst/>
                <a:latin typeface="Arial" panose="020B0604020202020204" pitchFamily="34" charset="0"/>
                <a:ea typeface="Times New Roman" panose="02020603050405020304" pitchFamily="18" charset="0"/>
              </a:rPr>
              <a:t>Adapun </a:t>
            </a:r>
            <a:r>
              <a:rPr lang="en-US" sz="1800" dirty="0" err="1">
                <a:effectLst/>
                <a:latin typeface="Arial" panose="020B0604020202020204" pitchFamily="34" charset="0"/>
                <a:ea typeface="Times New Roman" panose="02020603050405020304" pitchFamily="18" charset="0"/>
              </a:rPr>
              <a:t>penyusunan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laporan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ini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sebagai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bentuk</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penyelesaian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tugas</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proyek</a:t>
            </a:r>
            <a:r>
              <a:rPr lang="en-US" sz="1800" dirty="0">
                <a:effectLst/>
                <a:latin typeface="Arial" panose="020B0604020202020204" pitchFamily="34" charset="0"/>
                <a:ea typeface="Times New Roman" panose="02020603050405020304" pitchFamily="18" charset="0"/>
              </a:rPr>
              <a:t> 2 yang </a:t>
            </a:r>
            <a:r>
              <a:rPr lang="en-US" sz="1800" dirty="0" err="1">
                <a:effectLst/>
                <a:latin typeface="Arial" panose="020B0604020202020204" pitchFamily="34" charset="0"/>
                <a:ea typeface="Times New Roman" panose="02020603050405020304" pitchFamily="18" charset="0"/>
              </a:rPr>
              <a:t>membahas</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mengenai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sistem</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penjualan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sayur</a:t>
            </a:r>
            <a:r>
              <a:rPr lang="en-US" sz="1800" dirty="0">
                <a:effectLst/>
                <a:latin typeface="Arial" panose="020B0604020202020204" pitchFamily="34" charset="0"/>
                <a:ea typeface="Times New Roman" panose="02020603050405020304" pitchFamily="18" charset="0"/>
              </a:rPr>
              <a:t> online </a:t>
            </a:r>
            <a:r>
              <a:rPr lang="en-US" sz="1800" dirty="0" err="1">
                <a:effectLst/>
                <a:latin typeface="Arial" panose="020B0604020202020204" pitchFamily="34" charset="0"/>
                <a:ea typeface="Times New Roman" panose="02020603050405020304" pitchFamily="18" charset="0"/>
              </a:rPr>
              <a:t>berbasis</a:t>
            </a:r>
            <a:r>
              <a:rPr lang="en-US" sz="1800" dirty="0">
                <a:effectLst/>
                <a:latin typeface="Arial" panose="020B0604020202020204" pitchFamily="34" charset="0"/>
                <a:ea typeface="Times New Roman" panose="02020603050405020304" pitchFamily="18" charset="0"/>
              </a:rPr>
              <a:t> website, </a:t>
            </a:r>
            <a:r>
              <a:rPr lang="en-US" sz="1800" dirty="0" err="1">
                <a:effectLst/>
                <a:latin typeface="Arial" panose="020B0604020202020204" pitchFamily="34" charset="0"/>
                <a:ea typeface="Times New Roman" panose="02020603050405020304" pitchFamily="18" charset="0"/>
              </a:rPr>
              <a:t>sistem</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ini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merupakan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inovasi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dalam</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jual</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beli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sayur</a:t>
            </a:r>
            <a:r>
              <a:rPr lang="en-US" sz="1800" dirty="0">
                <a:effectLst/>
                <a:latin typeface="Arial" panose="020B0604020202020204" pitchFamily="34" charset="0"/>
                <a:ea typeface="Times New Roman" panose="02020603050405020304" pitchFamily="18" charset="0"/>
              </a:rPr>
              <a:t> yang </a:t>
            </a:r>
            <a:r>
              <a:rPr lang="en-US" sz="1800" dirty="0" err="1">
                <a:effectLst/>
                <a:latin typeface="Arial" panose="020B0604020202020204" pitchFamily="34" charset="0"/>
                <a:ea typeface="Times New Roman" panose="02020603050405020304" pitchFamily="18" charset="0"/>
              </a:rPr>
              <a:t>memanfaatkan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kemajuan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teknologi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dalam</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bidang</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sistem</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informasi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selain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itu</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sistem</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ini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akan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memberikan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kemudahan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dalam</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aktifitas</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jual</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beli</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sayur</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karena</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menggunakan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sistem</a:t>
            </a:r>
            <a:r>
              <a:rPr lang="en-US" sz="1800" dirty="0">
                <a:effectLst/>
                <a:latin typeface="Arial" panose="020B0604020202020204" pitchFamily="34" charset="0"/>
                <a:ea typeface="Times New Roman" panose="02020603050405020304" pitchFamily="18" charset="0"/>
              </a:rPr>
              <a:t> online dan </a:t>
            </a:r>
            <a:r>
              <a:rPr lang="en-US" sz="1800" dirty="0" err="1">
                <a:effectLst/>
                <a:latin typeface="Arial" panose="020B0604020202020204" pitchFamily="34" charset="0"/>
                <a:ea typeface="Times New Roman" panose="02020603050405020304" pitchFamily="18" charset="0"/>
              </a:rPr>
              <a:t>pesan</a:t>
            </a:r>
            <a:r>
              <a:rPr lang="en-US" sz="1800" dirty="0">
                <a:effectLst/>
                <a:latin typeface="Arial" panose="020B0604020202020204" pitchFamily="34" charset="0"/>
                <a:ea typeface="Times New Roman" panose="02020603050405020304" pitchFamily="18" charset="0"/>
              </a:rPr>
              <a:t> </a:t>
            </a:r>
            <a:r>
              <a:rPr lang="en-US" sz="1800" dirty="0" err="1">
                <a:effectLst/>
                <a:latin typeface="Arial" panose="020B0604020202020204" pitchFamily="34" charset="0"/>
                <a:ea typeface="Times New Roman" panose="02020603050405020304" pitchFamily="18" charset="0"/>
              </a:rPr>
              <a:t>antar</a:t>
            </a:r>
            <a:r>
              <a:rPr lang="en-US" sz="1800" dirty="0">
                <a:effectLst/>
                <a:latin typeface="Arial" panose="020B0604020202020204" pitchFamily="34" charset="0"/>
                <a:ea typeface="Times New Roman" panose="02020603050405020304" pitchFamily="18" charset="0"/>
              </a:rPr>
              <a:t>.</a:t>
            </a:r>
            <a:endParaRPr lang="en-ID" sz="1800" dirty="0">
              <a:effectLst/>
              <a:latin typeface="Times New Roman" panose="02020603050405020304" pitchFamily="18" charset="0"/>
              <a:ea typeface="Times New Roman" panose="02020603050405020304" pitchFamily="18" charset="0"/>
            </a:endParaRPr>
          </a:p>
          <a:p>
            <a:pPr marL="185420" marR="81280" algn="just">
              <a:lnSpc>
                <a:spcPct val="150000"/>
              </a:lnSpc>
              <a:spcAft>
                <a:spcPts val="0"/>
              </a:spcAft>
            </a:pPr>
            <a:endParaRPr lang="en-ID" sz="1800" dirty="0">
              <a:effectLst/>
              <a:latin typeface="Times New Roman" panose="02020603050405020304" pitchFamily="18" charset="0"/>
              <a:ea typeface="Times New Roman" panose="02020603050405020304" pitchFamily="18" charset="0"/>
            </a:endParaRPr>
          </a:p>
        </p:txBody>
      </p:sp>
      <p:cxnSp>
        <p:nvCxnSpPr>
          <p:cNvPr id="6" name="直接连接符 5">
            <a:extLst>
              <a:ext uri="{FF2B5EF4-FFF2-40B4-BE49-F238E27FC236}">
                <a16:creationId xmlns:a16="http://schemas.microsoft.com/office/drawing/2014/main" id="{EDDC1DDF-2B79-45EB-AB3D-49030647ADC6}"/>
              </a:ext>
            </a:extLst>
          </p:cNvPr>
          <p:cNvCxnSpPr>
            <a:cxnSpLocks/>
          </p:cNvCxnSpPr>
          <p:nvPr/>
        </p:nvCxnSpPr>
        <p:spPr>
          <a:xfrm>
            <a:off x="3633379" y="1116518"/>
            <a:ext cx="416434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5A54791-ED11-478A-96E1-C0E584850382}"/>
              </a:ext>
            </a:extLst>
          </p:cNvPr>
          <p:cNvSpPr/>
          <p:nvPr/>
        </p:nvSpPr>
        <p:spPr>
          <a:xfrm>
            <a:off x="4364563" y="597358"/>
            <a:ext cx="2018572" cy="276999"/>
          </a:xfrm>
          <a:prstGeom prst="rect">
            <a:avLst/>
          </a:prstGeom>
        </p:spPr>
        <p:txBody>
          <a:bodyPr wrap="square">
            <a:spAutoFit/>
          </a:bodyPr>
          <a:lstStyle/>
          <a:p>
            <a:pPr algn="dist"/>
            <a:r>
              <a:rPr lang="en-US" altLang="zh-CN" sz="1200" dirty="0">
                <a:solidFill>
                  <a:schemeClr val="bg1"/>
                </a:solidFill>
                <a:latin typeface="微软雅黑" panose="020B0503020204020204" pitchFamily="34" charset="-122"/>
                <a:ea typeface="微软雅黑" panose="020B0503020204020204" pitchFamily="34" charset="-122"/>
              </a:rPr>
              <a:t>KATA PENGANTAR </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5FEB9B6-3A32-4BF0-9707-F00C8E970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463900">
            <a:off x="2306206" y="-545"/>
            <a:ext cx="929249" cy="1576195"/>
          </a:xfrm>
          <a:prstGeom prst="rect">
            <a:avLst/>
          </a:prstGeom>
        </p:spPr>
      </p:pic>
      <p:pic>
        <p:nvPicPr>
          <p:cNvPr id="11" name="图片 10">
            <a:extLst>
              <a:ext uri="{FF2B5EF4-FFF2-40B4-BE49-F238E27FC236}">
                <a16:creationId xmlns:a16="http://schemas.microsoft.com/office/drawing/2014/main" id="{8DD1FD97-670F-4F44-8D52-9890FE474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3510" y="4590541"/>
            <a:ext cx="1575198" cy="1701416"/>
          </a:xfrm>
          <a:prstGeom prst="rect">
            <a:avLst/>
          </a:prstGeom>
        </p:spPr>
      </p:pic>
      <p:pic>
        <p:nvPicPr>
          <p:cNvPr id="13" name="图片 12">
            <a:extLst>
              <a:ext uri="{FF2B5EF4-FFF2-40B4-BE49-F238E27FC236}">
                <a16:creationId xmlns:a16="http://schemas.microsoft.com/office/drawing/2014/main" id="{E0F44F74-DD8A-4134-AC4D-2A291A191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061433" y="5397329"/>
            <a:ext cx="1575197" cy="1058824"/>
          </a:xfrm>
          <a:prstGeom prst="rect">
            <a:avLst/>
          </a:prstGeom>
        </p:spPr>
      </p:pic>
      <p:pic>
        <p:nvPicPr>
          <p:cNvPr id="15" name="图片 14">
            <a:extLst>
              <a:ext uri="{FF2B5EF4-FFF2-40B4-BE49-F238E27FC236}">
                <a16:creationId xmlns:a16="http://schemas.microsoft.com/office/drawing/2014/main" id="{5871BDC4-0320-41C2-8CF7-3ED473E63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1650" y="851073"/>
            <a:ext cx="824433" cy="1205953"/>
          </a:xfrm>
          <a:prstGeom prst="rect">
            <a:avLst/>
          </a:prstGeom>
        </p:spPr>
      </p:pic>
      <p:pic>
        <p:nvPicPr>
          <p:cNvPr id="17" name="图片 16">
            <a:extLst>
              <a:ext uri="{FF2B5EF4-FFF2-40B4-BE49-F238E27FC236}">
                <a16:creationId xmlns:a16="http://schemas.microsoft.com/office/drawing/2014/main" id="{A6FC51F6-C355-4F13-A4A4-144B7C633A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87214" y="1098963"/>
            <a:ext cx="914400" cy="971720"/>
          </a:xfrm>
          <a:prstGeom prst="rect">
            <a:avLst/>
          </a:prstGeom>
        </p:spPr>
      </p:pic>
      <p:pic>
        <p:nvPicPr>
          <p:cNvPr id="19" name="图片 18">
            <a:extLst>
              <a:ext uri="{FF2B5EF4-FFF2-40B4-BE49-F238E27FC236}">
                <a16:creationId xmlns:a16="http://schemas.microsoft.com/office/drawing/2014/main" id="{559C3784-15FF-40B2-B028-EC4051C166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3289" y="5417522"/>
            <a:ext cx="989211" cy="1106277"/>
          </a:xfrm>
          <a:prstGeom prst="rect">
            <a:avLst/>
          </a:prstGeom>
        </p:spPr>
      </p:pic>
      <p:pic>
        <p:nvPicPr>
          <p:cNvPr id="21" name="图片 20">
            <a:extLst>
              <a:ext uri="{FF2B5EF4-FFF2-40B4-BE49-F238E27FC236}">
                <a16:creationId xmlns:a16="http://schemas.microsoft.com/office/drawing/2014/main" id="{A4397845-D86A-4025-93C4-4B08E0EC927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91109" y="518792"/>
            <a:ext cx="667659" cy="762003"/>
          </a:xfrm>
          <a:prstGeom prst="rect">
            <a:avLst/>
          </a:prstGeom>
        </p:spPr>
      </p:pic>
      <p:pic>
        <p:nvPicPr>
          <p:cNvPr id="23" name="图片 22">
            <a:extLst>
              <a:ext uri="{FF2B5EF4-FFF2-40B4-BE49-F238E27FC236}">
                <a16:creationId xmlns:a16="http://schemas.microsoft.com/office/drawing/2014/main" id="{3CBB6022-72C3-4B0D-BA14-37A8A43AF9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719" y="5174108"/>
            <a:ext cx="989212" cy="1325965"/>
          </a:xfrm>
          <a:prstGeom prst="rect">
            <a:avLst/>
          </a:prstGeom>
        </p:spPr>
      </p:pic>
    </p:spTree>
    <p:extLst>
      <p:ext uri="{BB962C8B-B14F-4D97-AF65-F5344CB8AC3E}">
        <p14:creationId xmlns:p14="http://schemas.microsoft.com/office/powerpoint/2010/main" val="381066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雷锋PPT网 www.lfppt.com">
            <a:extLst>
              <a:ext uri="{FF2B5EF4-FFF2-40B4-BE49-F238E27FC236}">
                <a16:creationId xmlns:a16="http://schemas.microsoft.com/office/drawing/2014/main" id="{6F9F3020-A37F-4672-9D45-7BF5D52875B3}"/>
              </a:ext>
            </a:extLst>
          </p:cNvPr>
          <p:cNvSpPr/>
          <p:nvPr/>
        </p:nvSpPr>
        <p:spPr>
          <a:xfrm>
            <a:off x="1610161" y="2430481"/>
            <a:ext cx="8560827" cy="2488695"/>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q"/>
            </a:pPr>
            <a:r>
              <a:rPr lang="en-US" sz="1600">
                <a:latin typeface="Arial" panose="020B0604020202020204" pitchFamily="34" charset="0"/>
                <a:ea typeface="Calibri" panose="020F0502020204030204" pitchFamily="34" charset="0"/>
                <a:cs typeface="Arial" panose="020B0604020202020204" pitchFamily="34" charset="0"/>
              </a:rPr>
              <a:t>Aplikasi</a:t>
            </a:r>
            <a:r>
              <a:rPr lang="en-US" sz="1600">
                <a:effectLst/>
                <a:latin typeface="Arial" panose="020B0604020202020204" pitchFamily="34" charset="0"/>
                <a:ea typeface="Calibri" panose="020F0502020204030204" pitchFamily="34" charset="0"/>
                <a:cs typeface="Arial" panose="020B0604020202020204" pitchFamily="34" charset="0"/>
              </a:rPr>
              <a:t> penjualan sayur dan buah hidroponik berbasis web ini tergagas dari permasalahan yang sering kita dengar  dari para petani hidroponik,restoran,dan para ibu rumah tangga. </a:t>
            </a:r>
          </a:p>
          <a:p>
            <a:pPr marL="285750" indent="-285750" algn="just">
              <a:lnSpc>
                <a:spcPct val="107000"/>
              </a:lnSpc>
              <a:spcAft>
                <a:spcPts val="800"/>
              </a:spcAft>
              <a:buFont typeface="Wingdings" panose="05000000000000000000" pitchFamily="2" charset="2"/>
              <a:buChar char="q"/>
            </a:pPr>
            <a:r>
              <a:rPr lang="en-US" sz="1600">
                <a:effectLst/>
                <a:latin typeface="Arial" panose="020B0604020202020204" pitchFamily="34" charset="0"/>
                <a:ea typeface="Calibri" panose="020F0502020204030204" pitchFamily="34" charset="0"/>
                <a:cs typeface="Arial" panose="020B0604020202020204" pitchFamily="34" charset="0"/>
              </a:rPr>
              <a:t>Para </a:t>
            </a:r>
            <a:r>
              <a:rPr lang="en-US" sz="1600" dirty="0" err="1">
                <a:effectLst/>
                <a:latin typeface="Arial" panose="020B0604020202020204" pitchFamily="34" charset="0"/>
                <a:ea typeface="Calibri" panose="020F0502020204030204" pitchFamily="34" charset="0"/>
                <a:cs typeface="Arial" panose="020B0604020202020204" pitchFamily="34" charset="0"/>
              </a:rPr>
              <a:t>petani</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permasalahanya</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mereka</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sering</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kebingungan</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setelah</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err="1">
                <a:effectLst/>
                <a:latin typeface="Arial" panose="020B0604020202020204" pitchFamily="34" charset="0"/>
                <a:ea typeface="Calibri" panose="020F0502020204030204" pitchFamily="34" charset="0"/>
                <a:cs typeface="Arial" panose="020B0604020202020204" pitchFamily="34" charset="0"/>
              </a:rPr>
              <a:t>panen</a:t>
            </a:r>
            <a:r>
              <a:rPr lang="en-US" sz="1600">
                <a:effectLst/>
                <a:latin typeface="Arial" panose="020B0604020202020204" pitchFamily="34" charset="0"/>
                <a:ea typeface="Calibri" panose="020F0502020204030204" pitchFamily="34" charset="0"/>
                <a:cs typeface="Arial" panose="020B0604020202020204" pitchFamily="34" charset="0"/>
              </a:rPr>
              <a:t> sayurannya mau dipasok kemana, </a:t>
            </a:r>
            <a:endParaRPr lang="en-US" sz="1600" dirty="0">
              <a:effectLst/>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 typeface="Wingdings" panose="05000000000000000000" pitchFamily="2" charset="2"/>
              <a:buChar char="q"/>
            </a:pPr>
            <a:r>
              <a:rPr lang="en-US" sz="1600" dirty="0" err="1">
                <a:effectLst/>
                <a:latin typeface="Arial" panose="020B0604020202020204" pitchFamily="34" charset="0"/>
                <a:ea typeface="Calibri" panose="020F0502020204030204" pitchFamily="34" charset="0"/>
                <a:cs typeface="Arial" panose="020B0604020202020204" pitchFamily="34" charset="0"/>
              </a:rPr>
              <a:t>untuk</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restoran</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mereka</a:t>
            </a:r>
            <a:r>
              <a:rPr lang="en-US" sz="1600" dirty="0">
                <a:effectLst/>
                <a:latin typeface="Arial" panose="020B0604020202020204" pitchFamily="34" charset="0"/>
                <a:ea typeface="Calibri" panose="020F0502020204030204" pitchFamily="34" charset="0"/>
                <a:cs typeface="Arial" panose="020B0604020202020204" pitchFamily="34" charset="0"/>
              </a:rPr>
              <a:t> juga </a:t>
            </a:r>
            <a:r>
              <a:rPr lang="en-US" sz="1600" dirty="0" err="1">
                <a:effectLst/>
                <a:latin typeface="Arial" panose="020B0604020202020204" pitchFamily="34" charset="0"/>
                <a:ea typeface="Calibri" panose="020F0502020204030204" pitchFamily="34" charset="0"/>
                <a:cs typeface="Arial" panose="020B0604020202020204" pitchFamily="34" charset="0"/>
              </a:rPr>
              <a:t>kebingungan</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dapat</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pasokan</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sayuran</a:t>
            </a:r>
            <a:r>
              <a:rPr lang="en-US" sz="1600" dirty="0">
                <a:effectLst/>
                <a:latin typeface="Arial" panose="020B0604020202020204" pitchFamily="34" charset="0"/>
                <a:ea typeface="Calibri" panose="020F0502020204030204" pitchFamily="34" charset="0"/>
                <a:cs typeface="Arial" panose="020B0604020202020204" pitchFamily="34" charset="0"/>
              </a:rPr>
              <a:t> segar dan </a:t>
            </a:r>
            <a:r>
              <a:rPr lang="en-US" sz="1600" dirty="0" err="1">
                <a:effectLst/>
                <a:latin typeface="Arial" panose="020B0604020202020204" pitchFamily="34" charset="0"/>
                <a:ea typeface="Calibri" panose="020F0502020204030204" pitchFamily="34" charset="0"/>
                <a:cs typeface="Arial" panose="020B0604020202020204" pitchFamily="34" charset="0"/>
              </a:rPr>
              <a:t>sehat</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darimana</a:t>
            </a:r>
            <a:r>
              <a:rPr lang="en-US" sz="1600" dirty="0">
                <a:effectLst/>
                <a:latin typeface="Arial" panose="020B0604020202020204" pitchFamily="34" charset="0"/>
                <a:ea typeface="Calibri" panose="020F0502020204030204" pitchFamily="34" charset="0"/>
                <a:cs typeface="Arial" panose="020B0604020202020204" pitchFamily="34" charset="0"/>
              </a:rPr>
              <a:t> , </a:t>
            </a:r>
            <a:endParaRPr lang="en-US" sz="1600" dirty="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07000"/>
              </a:lnSpc>
              <a:spcAft>
                <a:spcPts val="800"/>
              </a:spcAft>
              <a:buFont typeface="Wingdings" panose="05000000000000000000" pitchFamily="2" charset="2"/>
              <a:buChar char="q"/>
            </a:pPr>
            <a:r>
              <a:rPr lang="en-US" sz="1600" dirty="0" err="1">
                <a:effectLst/>
                <a:latin typeface="Arial" panose="020B0604020202020204" pitchFamily="34" charset="0"/>
                <a:ea typeface="Calibri" panose="020F0502020204030204" pitchFamily="34" charset="0"/>
                <a:cs typeface="Arial" panose="020B0604020202020204" pitchFamily="34" charset="0"/>
              </a:rPr>
              <a:t>untuk</a:t>
            </a:r>
            <a:r>
              <a:rPr lang="en-US" sz="1600" dirty="0">
                <a:effectLst/>
                <a:latin typeface="Arial" panose="020B0604020202020204" pitchFamily="34" charset="0"/>
                <a:ea typeface="Calibri" panose="020F0502020204030204" pitchFamily="34" charset="0"/>
                <a:cs typeface="Arial" panose="020B0604020202020204" pitchFamily="34" charset="0"/>
              </a:rPr>
              <a:t> para </a:t>
            </a:r>
            <a:r>
              <a:rPr lang="en-US" sz="1600" dirty="0" err="1">
                <a:effectLst/>
                <a:latin typeface="Arial" panose="020B0604020202020204" pitchFamily="34" charset="0"/>
                <a:ea typeface="Calibri" panose="020F0502020204030204" pitchFamily="34" charset="0"/>
                <a:cs typeface="Arial" panose="020B0604020202020204" pitchFamily="34" charset="0"/>
              </a:rPr>
              <a:t>ibu</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rumah</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tangga</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mereka</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latin typeface="Arial" panose="020B0604020202020204" pitchFamily="34" charset="0"/>
                <a:ea typeface="Calibri" panose="020F0502020204030204" pitchFamily="34" charset="0"/>
                <a:cs typeface="Arial" panose="020B0604020202020204" pitchFamily="34" charset="0"/>
              </a:rPr>
              <a:t>ingin</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sayuran</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sehat</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tetapi</a:t>
            </a:r>
            <a:r>
              <a:rPr lang="en-US" sz="1600" dirty="0">
                <a:effectLst/>
                <a:latin typeface="Arial" panose="020B0604020202020204" pitchFamily="34" charset="0"/>
                <a:ea typeface="Calibri" panose="020F0502020204030204" pitchFamily="34" charset="0"/>
                <a:cs typeface="Arial" panose="020B0604020202020204" pitchFamily="34" charset="0"/>
              </a:rPr>
              <a:t> </a:t>
            </a:r>
            <a:r>
              <a:rPr lang="en-US" sz="1600" dirty="0" err="1">
                <a:effectLst/>
                <a:latin typeface="Arial" panose="020B0604020202020204" pitchFamily="34" charset="0"/>
                <a:ea typeface="Calibri" panose="020F0502020204030204" pitchFamily="34" charset="0"/>
                <a:cs typeface="Arial" panose="020B0604020202020204" pitchFamily="34" charset="0"/>
              </a:rPr>
              <a:t>mereka</a:t>
            </a:r>
            <a:r>
              <a:rPr lang="en-US" sz="1600" dirty="0">
                <a:effectLst/>
                <a:latin typeface="Arial" panose="020B0604020202020204" pitchFamily="34" charset="0"/>
                <a:ea typeface="Calibri" panose="020F0502020204030204" pitchFamily="34" charset="0"/>
                <a:cs typeface="Arial" panose="020B0604020202020204" pitchFamily="34" charset="0"/>
              </a:rPr>
              <a:t> malas </a:t>
            </a:r>
            <a:r>
              <a:rPr lang="en-US" sz="1600" dirty="0" err="1">
                <a:effectLst/>
                <a:latin typeface="Arial" panose="020B0604020202020204" pitchFamily="34" charset="0"/>
                <a:ea typeface="Calibri" panose="020F0502020204030204" pitchFamily="34" charset="0"/>
                <a:cs typeface="Arial" panose="020B0604020202020204" pitchFamily="34" charset="0"/>
              </a:rPr>
              <a:t>ke</a:t>
            </a:r>
            <a:r>
              <a:rPr lang="en-US" sz="1600" dirty="0">
                <a:effectLst/>
                <a:latin typeface="Arial" panose="020B0604020202020204" pitchFamily="34" charset="0"/>
                <a:ea typeface="Calibri" panose="020F0502020204030204" pitchFamily="34" charset="0"/>
                <a:cs typeface="Arial" panose="020B0604020202020204" pitchFamily="34" charset="0"/>
              </a:rPr>
              <a:t> pasar.</a:t>
            </a:r>
          </a:p>
        </p:txBody>
      </p:sp>
      <p:cxnSp>
        <p:nvCxnSpPr>
          <p:cNvPr id="6" name="直接连接符 5">
            <a:extLst>
              <a:ext uri="{FF2B5EF4-FFF2-40B4-BE49-F238E27FC236}">
                <a16:creationId xmlns:a16="http://schemas.microsoft.com/office/drawing/2014/main" id="{EDDC1DDF-2B79-45EB-AB3D-49030647ADC6}"/>
              </a:ext>
            </a:extLst>
          </p:cNvPr>
          <p:cNvCxnSpPr>
            <a:cxnSpLocks/>
          </p:cNvCxnSpPr>
          <p:nvPr/>
        </p:nvCxnSpPr>
        <p:spPr>
          <a:xfrm>
            <a:off x="3633379" y="796858"/>
            <a:ext cx="4164340"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5A54791-ED11-478A-96E1-C0E584850382}"/>
              </a:ext>
            </a:extLst>
          </p:cNvPr>
          <p:cNvSpPr/>
          <p:nvPr/>
        </p:nvSpPr>
        <p:spPr>
          <a:xfrm>
            <a:off x="4470762" y="327762"/>
            <a:ext cx="2018572" cy="276999"/>
          </a:xfrm>
          <a:prstGeom prst="rect">
            <a:avLst/>
          </a:prstGeom>
        </p:spPr>
        <p:txBody>
          <a:bodyPr wrap="square">
            <a:spAutoFit/>
          </a:bodyPr>
          <a:lstStyle/>
          <a:p>
            <a:pPr algn="dist"/>
            <a:r>
              <a:rPr lang="en-US" altLang="zh-CN" sz="1200" dirty="0">
                <a:solidFill>
                  <a:schemeClr val="bg1"/>
                </a:solidFill>
                <a:latin typeface="微软雅黑" panose="020B0503020204020204" pitchFamily="34" charset="-122"/>
                <a:ea typeface="微软雅黑" panose="020B0503020204020204" pitchFamily="34" charset="-122"/>
              </a:rPr>
              <a:t>LATAR BELAKANG</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8DD1FD97-670F-4F44-8D52-9890FE474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3510" y="4590541"/>
            <a:ext cx="1575198" cy="1701416"/>
          </a:xfrm>
          <a:prstGeom prst="rect">
            <a:avLst/>
          </a:prstGeom>
        </p:spPr>
      </p:pic>
      <p:pic>
        <p:nvPicPr>
          <p:cNvPr id="13" name="图片 12">
            <a:extLst>
              <a:ext uri="{FF2B5EF4-FFF2-40B4-BE49-F238E27FC236}">
                <a16:creationId xmlns:a16="http://schemas.microsoft.com/office/drawing/2014/main" id="{E0F44F74-DD8A-4134-AC4D-2A291A191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061433" y="5397329"/>
            <a:ext cx="1575197" cy="1058824"/>
          </a:xfrm>
          <a:prstGeom prst="rect">
            <a:avLst/>
          </a:prstGeom>
        </p:spPr>
      </p:pic>
      <p:pic>
        <p:nvPicPr>
          <p:cNvPr id="15" name="图片 14">
            <a:extLst>
              <a:ext uri="{FF2B5EF4-FFF2-40B4-BE49-F238E27FC236}">
                <a16:creationId xmlns:a16="http://schemas.microsoft.com/office/drawing/2014/main" id="{5871BDC4-0320-41C2-8CF7-3ED473E63A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1650" y="851073"/>
            <a:ext cx="824433" cy="1205953"/>
          </a:xfrm>
          <a:prstGeom prst="rect">
            <a:avLst/>
          </a:prstGeom>
        </p:spPr>
      </p:pic>
      <p:pic>
        <p:nvPicPr>
          <p:cNvPr id="17" name="图片 16">
            <a:extLst>
              <a:ext uri="{FF2B5EF4-FFF2-40B4-BE49-F238E27FC236}">
                <a16:creationId xmlns:a16="http://schemas.microsoft.com/office/drawing/2014/main" id="{A6FC51F6-C355-4F13-A4A4-144B7C633A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7214" y="1098963"/>
            <a:ext cx="914400" cy="971720"/>
          </a:xfrm>
          <a:prstGeom prst="rect">
            <a:avLst/>
          </a:prstGeom>
        </p:spPr>
      </p:pic>
      <p:pic>
        <p:nvPicPr>
          <p:cNvPr id="23" name="图片 22">
            <a:extLst>
              <a:ext uri="{FF2B5EF4-FFF2-40B4-BE49-F238E27FC236}">
                <a16:creationId xmlns:a16="http://schemas.microsoft.com/office/drawing/2014/main" id="{3CBB6022-72C3-4B0D-BA14-37A8A43AF9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7719" y="5174108"/>
            <a:ext cx="989212" cy="1325965"/>
          </a:xfrm>
          <a:prstGeom prst="rect">
            <a:avLst/>
          </a:prstGeom>
        </p:spPr>
      </p:pic>
      <p:pic>
        <p:nvPicPr>
          <p:cNvPr id="14" name="图片 22">
            <a:extLst>
              <a:ext uri="{FF2B5EF4-FFF2-40B4-BE49-F238E27FC236}">
                <a16:creationId xmlns:a16="http://schemas.microsoft.com/office/drawing/2014/main" id="{0FAD4B51-579C-4230-86EB-79D0E9F69B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575928">
            <a:off x="2386226" y="22710"/>
            <a:ext cx="1027277" cy="1093473"/>
          </a:xfrm>
          <a:prstGeom prst="rect">
            <a:avLst/>
          </a:prstGeom>
        </p:spPr>
      </p:pic>
      <p:pic>
        <p:nvPicPr>
          <p:cNvPr id="16" name="图片 24">
            <a:extLst>
              <a:ext uri="{FF2B5EF4-FFF2-40B4-BE49-F238E27FC236}">
                <a16:creationId xmlns:a16="http://schemas.microsoft.com/office/drawing/2014/main" id="{38FA8978-411F-479B-B231-14F4BEE229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996988">
            <a:off x="10608660" y="85477"/>
            <a:ext cx="796759" cy="1142411"/>
          </a:xfrm>
          <a:prstGeom prst="rect">
            <a:avLst/>
          </a:prstGeom>
        </p:spPr>
      </p:pic>
    </p:spTree>
    <p:extLst>
      <p:ext uri="{BB962C8B-B14F-4D97-AF65-F5344CB8AC3E}">
        <p14:creationId xmlns:p14="http://schemas.microsoft.com/office/powerpoint/2010/main" val="326643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a:extLst>
              <a:ext uri="{FF2B5EF4-FFF2-40B4-BE49-F238E27FC236}">
                <a16:creationId xmlns:a16="http://schemas.microsoft.com/office/drawing/2014/main" id="{1B6E26E7-A92E-4CD0-A816-2A49F3F81EDB}"/>
              </a:ext>
            </a:extLst>
          </p:cNvPr>
          <p:cNvSpPr/>
          <p:nvPr>
            <p:custDataLst>
              <p:tags r:id="rId1"/>
            </p:custDataLst>
          </p:nvPr>
        </p:nvSpPr>
        <p:spPr>
          <a:xfrm>
            <a:off x="2931688" y="137804"/>
            <a:ext cx="6671365"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spc="200" dirty="0">
                <a:solidFill>
                  <a:schemeClr val="bg1"/>
                </a:solidFill>
                <a:latin typeface="微软雅黑" panose="020B0503020204020204" pitchFamily="34" charset="-122"/>
                <a:ea typeface="微软雅黑" panose="020B0503020204020204" pitchFamily="34" charset="-122"/>
              </a:rPr>
              <a:t>RUMUSAN MASALAH</a:t>
            </a:r>
            <a:endParaRPr lang="zh-CN" altLang="en-US" sz="2800" spc="2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0D338787-0077-4893-B6A1-A1F2602B4ABD}"/>
              </a:ext>
            </a:extLst>
          </p:cNvPr>
          <p:cNvCxnSpPr>
            <a:cxnSpLocks/>
          </p:cNvCxnSpPr>
          <p:nvPr/>
        </p:nvCxnSpPr>
        <p:spPr>
          <a:xfrm>
            <a:off x="460301" y="772316"/>
            <a:ext cx="11363399"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750BC47-B71D-459F-8C1C-A1056F1587B7}"/>
              </a:ext>
            </a:extLst>
          </p:cNvPr>
          <p:cNvSpPr/>
          <p:nvPr/>
        </p:nvSpPr>
        <p:spPr>
          <a:xfrm>
            <a:off x="4025900" y="806443"/>
            <a:ext cx="4154344" cy="261610"/>
          </a:xfrm>
          <a:prstGeom prst="rect">
            <a:avLst/>
          </a:prstGeom>
        </p:spPr>
        <p:txBody>
          <a:bodyPr wrap="square">
            <a:spAutoFit/>
          </a:bodyPr>
          <a:lstStyle/>
          <a:p>
            <a:pPr algn="dist"/>
            <a:endParaRPr lang="zh-CN" altLang="en-US" sz="1100" dirty="0">
              <a:solidFill>
                <a:schemeClr val="bg1"/>
              </a:solidFill>
            </a:endParaRPr>
          </a:p>
        </p:txBody>
      </p:sp>
      <p:cxnSp>
        <p:nvCxnSpPr>
          <p:cNvPr id="7" name="直接连接符 6">
            <a:extLst>
              <a:ext uri="{FF2B5EF4-FFF2-40B4-BE49-F238E27FC236}">
                <a16:creationId xmlns:a16="http://schemas.microsoft.com/office/drawing/2014/main" id="{424867BA-F716-4A58-B197-CCDA6242842D}"/>
              </a:ext>
            </a:extLst>
          </p:cNvPr>
          <p:cNvCxnSpPr>
            <a:cxnSpLocks/>
          </p:cNvCxnSpPr>
          <p:nvPr/>
        </p:nvCxnSpPr>
        <p:spPr>
          <a:xfrm>
            <a:off x="434901" y="6756206"/>
            <a:ext cx="11363399"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cxnSp>
        <p:nvCxnSpPr>
          <p:cNvPr id="16" name="直接连接符 19">
            <a:extLst>
              <a:ext uri="{FF2B5EF4-FFF2-40B4-BE49-F238E27FC236}">
                <a16:creationId xmlns:a16="http://schemas.microsoft.com/office/drawing/2014/main" id="{F2F9B9C6-42CB-45B4-9268-1F0C42BD8CBB}"/>
              </a:ext>
            </a:extLst>
          </p:cNvPr>
          <p:cNvCxnSpPr>
            <a:cxnSpLocks noChangeShapeType="1"/>
          </p:cNvCxnSpPr>
          <p:nvPr/>
        </p:nvCxnSpPr>
        <p:spPr bwMode="auto">
          <a:xfrm>
            <a:off x="3668713" y="2444750"/>
            <a:ext cx="1055687" cy="717550"/>
          </a:xfrm>
          <a:prstGeom prst="line">
            <a:avLst/>
          </a:prstGeom>
          <a:noFill/>
          <a:ln w="9525">
            <a:solidFill>
              <a:schemeClr val="accent1"/>
            </a:solidFill>
            <a:prstDash val="dash"/>
            <a:round/>
            <a:headEnd/>
            <a:tailEnd/>
          </a:ln>
          <a:extLst>
            <a:ext uri="{909E8E84-426E-40DD-AFC4-6F175D3DCCD1}">
              <a14:hiddenFill xmlns:a14="http://schemas.microsoft.com/office/drawing/2010/main">
                <a:noFill/>
              </a14:hiddenFill>
            </a:ext>
          </a:extLst>
        </p:spPr>
      </p:cxnSp>
      <p:cxnSp>
        <p:nvCxnSpPr>
          <p:cNvPr id="17" name="直接连接符 21">
            <a:extLst>
              <a:ext uri="{FF2B5EF4-FFF2-40B4-BE49-F238E27FC236}">
                <a16:creationId xmlns:a16="http://schemas.microsoft.com/office/drawing/2014/main" id="{F4CF10EA-8A12-40FE-8220-7AC5B9E51B79}"/>
              </a:ext>
            </a:extLst>
          </p:cNvPr>
          <p:cNvCxnSpPr>
            <a:cxnSpLocks noChangeShapeType="1"/>
          </p:cNvCxnSpPr>
          <p:nvPr/>
        </p:nvCxnSpPr>
        <p:spPr bwMode="auto">
          <a:xfrm flipH="1">
            <a:off x="5556250" y="2489200"/>
            <a:ext cx="1049338" cy="67310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cxnSp>
      <p:cxnSp>
        <p:nvCxnSpPr>
          <p:cNvPr id="18" name="直接连接符 24">
            <a:extLst>
              <a:ext uri="{FF2B5EF4-FFF2-40B4-BE49-F238E27FC236}">
                <a16:creationId xmlns:a16="http://schemas.microsoft.com/office/drawing/2014/main" id="{39795DC0-DE67-4BD7-9C63-3D94B2B8DF18}"/>
              </a:ext>
            </a:extLst>
          </p:cNvPr>
          <p:cNvCxnSpPr>
            <a:cxnSpLocks noChangeShapeType="1"/>
          </p:cNvCxnSpPr>
          <p:nvPr/>
        </p:nvCxnSpPr>
        <p:spPr bwMode="auto">
          <a:xfrm flipH="1" flipV="1">
            <a:off x="7118350" y="2489200"/>
            <a:ext cx="1065213" cy="673100"/>
          </a:xfrm>
          <a:prstGeom prst="line">
            <a:avLst/>
          </a:prstGeom>
          <a:noFill/>
          <a:ln w="9525">
            <a:solidFill>
              <a:schemeClr val="accent3"/>
            </a:solidFill>
            <a:prstDash val="dash"/>
            <a:round/>
            <a:headEnd/>
            <a:tailEnd/>
          </a:ln>
          <a:extLst>
            <a:ext uri="{909E8E84-426E-40DD-AFC4-6F175D3DCCD1}">
              <a14:hiddenFill xmlns:a14="http://schemas.microsoft.com/office/drawing/2010/main">
                <a:noFill/>
              </a14:hiddenFill>
            </a:ext>
          </a:extLst>
        </p:spPr>
      </p:cxnSp>
      <p:sp>
        <p:nvSpPr>
          <p:cNvPr id="19" name="TextBox 7">
            <a:extLst>
              <a:ext uri="{FF2B5EF4-FFF2-40B4-BE49-F238E27FC236}">
                <a16:creationId xmlns:a16="http://schemas.microsoft.com/office/drawing/2014/main" id="{EEE1D58D-9EDF-434A-A2AF-43BB74ED5B63}"/>
              </a:ext>
            </a:extLst>
          </p:cNvPr>
          <p:cNvSpPr>
            <a:spLocks noChangeArrowheads="1"/>
          </p:cNvSpPr>
          <p:nvPr/>
        </p:nvSpPr>
        <p:spPr bwMode="auto">
          <a:xfrm>
            <a:off x="2439988" y="2803525"/>
            <a:ext cx="1770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400" kern="0" dirty="0">
              <a:solidFill>
                <a:schemeClr val="bg1"/>
              </a:solidFill>
            </a:endParaRPr>
          </a:p>
        </p:txBody>
      </p:sp>
      <p:sp>
        <p:nvSpPr>
          <p:cNvPr id="20" name="TextBox 27">
            <a:extLst>
              <a:ext uri="{FF2B5EF4-FFF2-40B4-BE49-F238E27FC236}">
                <a16:creationId xmlns:a16="http://schemas.microsoft.com/office/drawing/2014/main" id="{636E2714-87D4-4B59-8D87-90CE3258AF03}"/>
              </a:ext>
            </a:extLst>
          </p:cNvPr>
          <p:cNvSpPr>
            <a:spLocks noChangeArrowheads="1"/>
          </p:cNvSpPr>
          <p:nvPr/>
        </p:nvSpPr>
        <p:spPr bwMode="auto">
          <a:xfrm>
            <a:off x="4168775" y="1849438"/>
            <a:ext cx="1944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400" kern="0" dirty="0">
              <a:solidFill>
                <a:schemeClr val="bg1"/>
              </a:solidFill>
            </a:endParaRPr>
          </a:p>
        </p:txBody>
      </p:sp>
      <p:sp>
        <p:nvSpPr>
          <p:cNvPr id="21" name="TextBox 28">
            <a:extLst>
              <a:ext uri="{FF2B5EF4-FFF2-40B4-BE49-F238E27FC236}">
                <a16:creationId xmlns:a16="http://schemas.microsoft.com/office/drawing/2014/main" id="{FF45A262-8B07-40D2-8C19-6E631565C47B}"/>
              </a:ext>
            </a:extLst>
          </p:cNvPr>
          <p:cNvSpPr>
            <a:spLocks noChangeArrowheads="1"/>
          </p:cNvSpPr>
          <p:nvPr/>
        </p:nvSpPr>
        <p:spPr bwMode="auto">
          <a:xfrm>
            <a:off x="5889625" y="2955925"/>
            <a:ext cx="1944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endParaRPr lang="zh-CN" altLang="en-US" sz="1400" kern="0" dirty="0">
              <a:solidFill>
                <a:schemeClr val="bg1"/>
              </a:solidFill>
            </a:endParaRPr>
          </a:p>
        </p:txBody>
      </p:sp>
      <p:sp>
        <p:nvSpPr>
          <p:cNvPr id="23" name="任意多边形 35">
            <a:extLst>
              <a:ext uri="{FF2B5EF4-FFF2-40B4-BE49-F238E27FC236}">
                <a16:creationId xmlns:a16="http://schemas.microsoft.com/office/drawing/2014/main" id="{E165BBFA-2281-46BC-AB87-6D4B2E2CD0AC}"/>
              </a:ext>
            </a:extLst>
          </p:cNvPr>
          <p:cNvSpPr/>
          <p:nvPr/>
        </p:nvSpPr>
        <p:spPr>
          <a:xfrm>
            <a:off x="1671638" y="4314825"/>
            <a:ext cx="4537056" cy="563563"/>
          </a:xfrm>
          <a:custGeom>
            <a:avLst/>
            <a:gdLst>
              <a:gd name="connsiteX0" fmla="*/ 4441454 w 4758105"/>
              <a:gd name="connsiteY0" fmla="*/ 563487 h 563709"/>
              <a:gd name="connsiteX1" fmla="*/ 4549542 w 4758105"/>
              <a:gd name="connsiteY1" fmla="*/ 563487 h 563709"/>
              <a:gd name="connsiteX2" fmla="*/ 4549460 w 4758105"/>
              <a:gd name="connsiteY2" fmla="*/ 563709 h 563709"/>
              <a:gd name="connsiteX3" fmla="*/ 4441372 w 4758105"/>
              <a:gd name="connsiteY3" fmla="*/ 563709 h 563709"/>
              <a:gd name="connsiteX4" fmla="*/ 82 w 4758105"/>
              <a:gd name="connsiteY4" fmla="*/ 563487 h 563709"/>
              <a:gd name="connsiteX5" fmla="*/ 108170 w 4758105"/>
              <a:gd name="connsiteY5" fmla="*/ 563487 h 563709"/>
              <a:gd name="connsiteX6" fmla="*/ 108088 w 4758105"/>
              <a:gd name="connsiteY6" fmla="*/ 563709 h 563709"/>
              <a:gd name="connsiteX7" fmla="*/ 0 w 4758105"/>
              <a:gd name="connsiteY7" fmla="*/ 563709 h 563709"/>
              <a:gd name="connsiteX8" fmla="*/ 4758023 w 4758105"/>
              <a:gd name="connsiteY8" fmla="*/ 221 h 563709"/>
              <a:gd name="connsiteX9" fmla="*/ 4758105 w 4758105"/>
              <a:gd name="connsiteY9" fmla="*/ 221 h 563709"/>
              <a:gd name="connsiteX10" fmla="*/ 4758105 w 4758105"/>
              <a:gd name="connsiteY10" fmla="*/ 563487 h 563709"/>
              <a:gd name="connsiteX11" fmla="*/ 4549542 w 4758105"/>
              <a:gd name="connsiteY11" fmla="*/ 563487 h 563709"/>
              <a:gd name="connsiteX12" fmla="*/ 316651 w 4758105"/>
              <a:gd name="connsiteY12" fmla="*/ 221 h 563709"/>
              <a:gd name="connsiteX13" fmla="*/ 4649935 w 4758105"/>
              <a:gd name="connsiteY13" fmla="*/ 221 h 563709"/>
              <a:gd name="connsiteX14" fmla="*/ 4441454 w 4758105"/>
              <a:gd name="connsiteY14" fmla="*/ 563487 h 563709"/>
              <a:gd name="connsiteX15" fmla="*/ 108170 w 4758105"/>
              <a:gd name="connsiteY15" fmla="*/ 563487 h 563709"/>
              <a:gd name="connsiteX16" fmla="*/ 0 w 4758105"/>
              <a:gd name="connsiteY16" fmla="*/ 221 h 563709"/>
              <a:gd name="connsiteX17" fmla="*/ 208563 w 4758105"/>
              <a:gd name="connsiteY17" fmla="*/ 221 h 563709"/>
              <a:gd name="connsiteX18" fmla="*/ 82 w 4758105"/>
              <a:gd name="connsiteY18" fmla="*/ 563487 h 563709"/>
              <a:gd name="connsiteX19" fmla="*/ 0 w 4758105"/>
              <a:gd name="connsiteY19" fmla="*/ 563487 h 563709"/>
              <a:gd name="connsiteX20" fmla="*/ 4650017 w 4758105"/>
              <a:gd name="connsiteY20" fmla="*/ 0 h 563709"/>
              <a:gd name="connsiteX21" fmla="*/ 4758105 w 4758105"/>
              <a:gd name="connsiteY21" fmla="*/ 0 h 563709"/>
              <a:gd name="connsiteX22" fmla="*/ 4758023 w 4758105"/>
              <a:gd name="connsiteY22" fmla="*/ 221 h 563709"/>
              <a:gd name="connsiteX23" fmla="*/ 4649935 w 4758105"/>
              <a:gd name="connsiteY23" fmla="*/ 221 h 563709"/>
              <a:gd name="connsiteX24" fmla="*/ 208645 w 4758105"/>
              <a:gd name="connsiteY24" fmla="*/ 0 h 563709"/>
              <a:gd name="connsiteX25" fmla="*/ 316733 w 4758105"/>
              <a:gd name="connsiteY25" fmla="*/ 0 h 563709"/>
              <a:gd name="connsiteX26" fmla="*/ 316651 w 4758105"/>
              <a:gd name="connsiteY26" fmla="*/ 221 h 563709"/>
              <a:gd name="connsiteX27" fmla="*/ 208563 w 4758105"/>
              <a:gd name="connsiteY27" fmla="*/ 221 h 56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58105" h="563709">
                <a:moveTo>
                  <a:pt x="4441454" y="563487"/>
                </a:moveTo>
                <a:lnTo>
                  <a:pt x="4549542" y="563487"/>
                </a:lnTo>
                <a:lnTo>
                  <a:pt x="4549460" y="563709"/>
                </a:lnTo>
                <a:lnTo>
                  <a:pt x="4441372" y="563709"/>
                </a:lnTo>
                <a:close/>
                <a:moveTo>
                  <a:pt x="82" y="563487"/>
                </a:moveTo>
                <a:lnTo>
                  <a:pt x="108170" y="563487"/>
                </a:lnTo>
                <a:lnTo>
                  <a:pt x="108088" y="563709"/>
                </a:lnTo>
                <a:lnTo>
                  <a:pt x="0" y="563709"/>
                </a:lnTo>
                <a:close/>
                <a:moveTo>
                  <a:pt x="4758023" y="221"/>
                </a:moveTo>
                <a:lnTo>
                  <a:pt x="4758105" y="221"/>
                </a:lnTo>
                <a:lnTo>
                  <a:pt x="4758105" y="563487"/>
                </a:lnTo>
                <a:lnTo>
                  <a:pt x="4549542" y="563487"/>
                </a:lnTo>
                <a:close/>
                <a:moveTo>
                  <a:pt x="316651" y="221"/>
                </a:moveTo>
                <a:lnTo>
                  <a:pt x="4649935" y="221"/>
                </a:lnTo>
                <a:lnTo>
                  <a:pt x="4441454" y="563487"/>
                </a:lnTo>
                <a:lnTo>
                  <a:pt x="108170" y="563487"/>
                </a:lnTo>
                <a:close/>
                <a:moveTo>
                  <a:pt x="0" y="221"/>
                </a:moveTo>
                <a:lnTo>
                  <a:pt x="208563" y="221"/>
                </a:lnTo>
                <a:lnTo>
                  <a:pt x="82" y="563487"/>
                </a:lnTo>
                <a:lnTo>
                  <a:pt x="0" y="563487"/>
                </a:lnTo>
                <a:close/>
                <a:moveTo>
                  <a:pt x="4650017" y="0"/>
                </a:moveTo>
                <a:lnTo>
                  <a:pt x="4758105" y="0"/>
                </a:lnTo>
                <a:lnTo>
                  <a:pt x="4758023" y="221"/>
                </a:lnTo>
                <a:lnTo>
                  <a:pt x="4649935" y="221"/>
                </a:lnTo>
                <a:close/>
                <a:moveTo>
                  <a:pt x="208645" y="0"/>
                </a:moveTo>
                <a:lnTo>
                  <a:pt x="316733" y="0"/>
                </a:lnTo>
                <a:lnTo>
                  <a:pt x="316651" y="221"/>
                </a:lnTo>
                <a:lnTo>
                  <a:pt x="208563" y="22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1600" spc="200" dirty="0" err="1">
                <a:solidFill>
                  <a:schemeClr val="bg1"/>
                </a:solidFill>
                <a:latin typeface="微软雅黑" panose="020B0503020204020204" pitchFamily="34" charset="-122"/>
                <a:ea typeface="微软雅黑" panose="020B0503020204020204" pitchFamily="34" charset="-122"/>
              </a:rPr>
              <a:t>Berikut</a:t>
            </a:r>
            <a:r>
              <a:rPr lang="en-US" altLang="zh-CN" sz="1600" spc="200" dirty="0">
                <a:solidFill>
                  <a:schemeClr val="bg1"/>
                </a:solidFill>
                <a:latin typeface="微软雅黑" panose="020B0503020204020204" pitchFamily="34" charset="-122"/>
                <a:ea typeface="微软雅黑" panose="020B0503020204020204" pitchFamily="34" charset="-122"/>
              </a:rPr>
              <a:t> </a:t>
            </a:r>
            <a:r>
              <a:rPr lang="en-US" altLang="zh-CN" sz="1600" spc="200" dirty="0" err="1">
                <a:solidFill>
                  <a:schemeClr val="bg1"/>
                </a:solidFill>
                <a:latin typeface="微软雅黑" panose="020B0503020204020204" pitchFamily="34" charset="-122"/>
                <a:ea typeface="微软雅黑" panose="020B0503020204020204" pitchFamily="34" charset="-122"/>
              </a:rPr>
              <a:t>adalah</a:t>
            </a:r>
            <a:r>
              <a:rPr lang="en-US" altLang="zh-CN" sz="1600" spc="200" dirty="0">
                <a:solidFill>
                  <a:schemeClr val="bg1"/>
                </a:solidFill>
                <a:latin typeface="微软雅黑" panose="020B0503020204020204" pitchFamily="34" charset="-122"/>
                <a:ea typeface="微软雅黑" panose="020B0503020204020204" pitchFamily="34" charset="-122"/>
              </a:rPr>
              <a:t> </a:t>
            </a:r>
            <a:r>
              <a:rPr lang="en-US" altLang="zh-CN" sz="1600" spc="200" dirty="0" err="1">
                <a:solidFill>
                  <a:schemeClr val="bg1"/>
                </a:solidFill>
                <a:latin typeface="微软雅黑" panose="020B0503020204020204" pitchFamily="34" charset="-122"/>
                <a:ea typeface="微软雅黑" panose="020B0503020204020204" pitchFamily="34" charset="-122"/>
              </a:rPr>
              <a:t>rumusan</a:t>
            </a:r>
            <a:r>
              <a:rPr lang="en-US" altLang="zh-CN" sz="1600" spc="200" dirty="0">
                <a:solidFill>
                  <a:schemeClr val="bg1"/>
                </a:solidFill>
                <a:latin typeface="微软雅黑" panose="020B0503020204020204" pitchFamily="34" charset="-122"/>
                <a:ea typeface="微软雅黑" panose="020B0503020204020204" pitchFamily="34" charset="-122"/>
              </a:rPr>
              <a:t> </a:t>
            </a:r>
            <a:r>
              <a:rPr lang="en-US" altLang="zh-CN" sz="1600" spc="200" dirty="0" err="1">
                <a:solidFill>
                  <a:schemeClr val="bg1"/>
                </a:solidFill>
                <a:latin typeface="微软雅黑" panose="020B0503020204020204" pitchFamily="34" charset="-122"/>
                <a:ea typeface="微软雅黑" panose="020B0503020204020204" pitchFamily="34" charset="-122"/>
              </a:rPr>
              <a:t>masalah</a:t>
            </a:r>
            <a:r>
              <a:rPr lang="en-US" altLang="zh-CN" sz="1600" spc="200" dirty="0">
                <a:solidFill>
                  <a:schemeClr val="bg1"/>
                </a:solidFill>
                <a:latin typeface="微软雅黑" panose="020B0503020204020204" pitchFamily="34" charset="-122"/>
                <a:ea typeface="微软雅黑" panose="020B0503020204020204" pitchFamily="34" charset="-122"/>
              </a:rPr>
              <a:t> </a:t>
            </a:r>
            <a:endParaRPr lang="zh-CN" altLang="en-US" sz="1600" spc="200"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FE1F4B5A-E744-4E02-AEE9-D8A15B602183}"/>
              </a:ext>
            </a:extLst>
          </p:cNvPr>
          <p:cNvSpPr/>
          <p:nvPr/>
        </p:nvSpPr>
        <p:spPr>
          <a:xfrm>
            <a:off x="1671638" y="4875213"/>
            <a:ext cx="8712200" cy="1341437"/>
          </a:xfrm>
          <a:prstGeom prst="rect">
            <a:avLst/>
          </a:prstGeom>
          <a:noFill/>
          <a:ln w="12700" cap="flat" cmpd="sng" algn="ctr">
            <a:solidFill>
              <a:schemeClr val="accent4"/>
            </a:solidFill>
            <a:prstDash val="solid"/>
            <a:miter lim="800000"/>
          </a:ln>
          <a:effectLst/>
        </p:spPr>
        <p:txBody>
          <a:bodyPr anchor="ctr"/>
          <a:lstStyle/>
          <a:p>
            <a:pPr eaLnBrk="1" fontAlgn="auto" hangingPunct="1">
              <a:lnSpc>
                <a:spcPct val="130000"/>
              </a:lnSpc>
              <a:spcBef>
                <a:spcPts val="600"/>
              </a:spcBef>
              <a:spcAft>
                <a:spcPts val="600"/>
              </a:spcAft>
              <a:defRPr/>
            </a:pPr>
            <a:endParaRPr lang="zh-CN" altLang="en-US" sz="1600" kern="0" dirty="0">
              <a:solidFill>
                <a:schemeClr val="bg1"/>
              </a:solidFill>
              <a:latin typeface="宋体" panose="02010600030101010101" pitchFamily="2" charset="-122"/>
              <a:ea typeface="幼圆"/>
              <a:cs typeface="Arial" panose="020B0604020202020204" pitchFamily="34" charset="0"/>
            </a:endParaRPr>
          </a:p>
        </p:txBody>
      </p:sp>
      <p:sp>
        <p:nvSpPr>
          <p:cNvPr id="25" name="矩形 24">
            <a:extLst>
              <a:ext uri="{FF2B5EF4-FFF2-40B4-BE49-F238E27FC236}">
                <a16:creationId xmlns:a16="http://schemas.microsoft.com/office/drawing/2014/main" id="{AAE13676-93D5-4AE7-AE57-46C8510483A8}"/>
              </a:ext>
            </a:extLst>
          </p:cNvPr>
          <p:cNvSpPr>
            <a:spLocks noChangeArrowheads="1"/>
          </p:cNvSpPr>
          <p:nvPr/>
        </p:nvSpPr>
        <p:spPr bwMode="auto">
          <a:xfrm>
            <a:off x="1995488" y="4947354"/>
            <a:ext cx="81946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buNone/>
            </a:pPr>
            <a:r>
              <a:rPr lang="en-US" sz="1600" dirty="0" err="1"/>
              <a:t>Rumusan</a:t>
            </a:r>
            <a:r>
              <a:rPr lang="en-US" sz="1600" dirty="0"/>
              <a:t> </a:t>
            </a:r>
            <a:r>
              <a:rPr lang="en-US" sz="1600" dirty="0" err="1"/>
              <a:t>masalah</a:t>
            </a:r>
            <a:r>
              <a:rPr lang="en-US" sz="1600" dirty="0"/>
              <a:t> </a:t>
            </a:r>
            <a:r>
              <a:rPr lang="en-US" sz="1600" dirty="0" err="1"/>
              <a:t>berdasarkan</a:t>
            </a:r>
            <a:r>
              <a:rPr lang="en-US" sz="1600" dirty="0"/>
              <a:t> </a:t>
            </a:r>
            <a:r>
              <a:rPr lang="en-US" sz="1600" dirty="0" err="1"/>
              <a:t>latar</a:t>
            </a:r>
            <a:r>
              <a:rPr lang="en-US" sz="1600" dirty="0"/>
              <a:t> </a:t>
            </a:r>
            <a:r>
              <a:rPr lang="en-US" sz="1600" dirty="0" err="1"/>
              <a:t>belakang</a:t>
            </a:r>
            <a:r>
              <a:rPr lang="en-US" sz="1600" dirty="0"/>
              <a:t> yang </a:t>
            </a:r>
            <a:r>
              <a:rPr lang="en-US" sz="1600" dirty="0" err="1"/>
              <a:t>telah</a:t>
            </a:r>
            <a:r>
              <a:rPr lang="en-US" sz="1600" dirty="0"/>
              <a:t> </a:t>
            </a:r>
            <a:r>
              <a:rPr lang="en-US" sz="1600" dirty="0" err="1"/>
              <a:t>dikemukakan</a:t>
            </a:r>
            <a:r>
              <a:rPr lang="en-US" sz="1600" dirty="0"/>
              <a:t> </a:t>
            </a:r>
            <a:r>
              <a:rPr lang="en-US" sz="1600" dirty="0" err="1"/>
              <a:t>diatas</a:t>
            </a:r>
            <a:r>
              <a:rPr lang="en-US" sz="1600" dirty="0"/>
              <a:t> </a:t>
            </a:r>
            <a:r>
              <a:rPr lang="en-US" sz="1600" dirty="0" err="1"/>
              <a:t>yaitu</a:t>
            </a:r>
            <a:r>
              <a:rPr lang="en-US" sz="1600" dirty="0"/>
              <a:t> </a:t>
            </a:r>
            <a:r>
              <a:rPr lang="en-US" sz="1600" dirty="0" err="1"/>
              <a:t>bagaimana</a:t>
            </a:r>
            <a:r>
              <a:rPr lang="en-US" sz="1600" dirty="0"/>
              <a:t> </a:t>
            </a:r>
            <a:r>
              <a:rPr lang="en-US" sz="1600" dirty="0" err="1"/>
              <a:t>merancang</a:t>
            </a:r>
            <a:r>
              <a:rPr lang="en-US" sz="1600" dirty="0"/>
              <a:t> </a:t>
            </a:r>
            <a:r>
              <a:rPr lang="en-US" sz="1600" dirty="0" err="1"/>
              <a:t>sebuah</a:t>
            </a:r>
            <a:r>
              <a:rPr lang="en-US" sz="1600" dirty="0"/>
              <a:t> </a:t>
            </a:r>
            <a:r>
              <a:rPr lang="en-US" sz="1600" dirty="0" err="1"/>
              <a:t>sistem</a:t>
            </a:r>
            <a:r>
              <a:rPr lang="en-US" sz="1600" dirty="0"/>
              <a:t> </a:t>
            </a:r>
            <a:r>
              <a:rPr lang="en-US" sz="1600" dirty="0" err="1"/>
              <a:t>informasi</a:t>
            </a:r>
            <a:r>
              <a:rPr lang="en-US" sz="1600" dirty="0"/>
              <a:t> </a:t>
            </a:r>
            <a:r>
              <a:rPr lang="en-US" sz="1600" dirty="0" err="1"/>
              <a:t>pejualan</a:t>
            </a:r>
            <a:r>
              <a:rPr lang="en-US" sz="1600" dirty="0"/>
              <a:t> </a:t>
            </a:r>
            <a:r>
              <a:rPr lang="en-US" sz="1600" dirty="0" err="1"/>
              <a:t>sayur</a:t>
            </a:r>
            <a:r>
              <a:rPr lang="en-US" sz="1600" dirty="0"/>
              <a:t> </a:t>
            </a:r>
            <a:r>
              <a:rPr lang="en-US" sz="1600" dirty="0" err="1"/>
              <a:t>secara</a:t>
            </a:r>
            <a:r>
              <a:rPr lang="en-US" sz="1600" dirty="0"/>
              <a:t> online yang </a:t>
            </a:r>
            <a:r>
              <a:rPr lang="en-US" sz="1600" dirty="0" err="1"/>
              <a:t>bertujuan</a:t>
            </a:r>
            <a:r>
              <a:rPr lang="en-US" sz="1600" dirty="0"/>
              <a:t> </a:t>
            </a:r>
            <a:r>
              <a:rPr lang="en-US" sz="1600" dirty="0" err="1"/>
              <a:t>untuk</a:t>
            </a:r>
            <a:r>
              <a:rPr lang="en-US" sz="1600" dirty="0"/>
              <a:t> </a:t>
            </a:r>
            <a:r>
              <a:rPr lang="en-US" sz="1600" dirty="0" err="1"/>
              <a:t>memudahkan</a:t>
            </a:r>
            <a:r>
              <a:rPr lang="en-US" sz="1600" dirty="0"/>
              <a:t> </a:t>
            </a:r>
            <a:r>
              <a:rPr lang="en-US" sz="1600" dirty="0" err="1"/>
              <a:t>kalangan</a:t>
            </a:r>
            <a:r>
              <a:rPr lang="en-US" sz="1600" dirty="0"/>
              <a:t> </a:t>
            </a:r>
            <a:r>
              <a:rPr lang="en-US" sz="1600" dirty="0" err="1"/>
              <a:t>ibu</a:t>
            </a:r>
            <a:r>
              <a:rPr lang="en-US" sz="1600" dirty="0"/>
              <a:t> </a:t>
            </a:r>
            <a:r>
              <a:rPr lang="en-US" sz="1600" dirty="0" err="1"/>
              <a:t>rumah</a:t>
            </a:r>
            <a:r>
              <a:rPr lang="en-US" sz="1600" dirty="0"/>
              <a:t> </a:t>
            </a:r>
            <a:r>
              <a:rPr lang="en-US" sz="1600" dirty="0" err="1"/>
              <a:t>tangga</a:t>
            </a:r>
            <a:r>
              <a:rPr lang="en-US" sz="1600" dirty="0"/>
              <a:t>, </a:t>
            </a:r>
            <a:r>
              <a:rPr lang="en-US" sz="1600" dirty="0" err="1"/>
              <a:t>dalam</a:t>
            </a:r>
            <a:r>
              <a:rPr lang="en-US" sz="1600" dirty="0"/>
              <a:t> </a:t>
            </a:r>
            <a:r>
              <a:rPr lang="en-US" sz="1600" dirty="0" err="1"/>
              <a:t>melakukan</a:t>
            </a:r>
            <a:r>
              <a:rPr lang="en-US" sz="1600" dirty="0"/>
              <a:t> </a:t>
            </a:r>
            <a:r>
              <a:rPr lang="en-US" sz="1600" dirty="0" err="1"/>
              <a:t>aktivitas</a:t>
            </a:r>
            <a:r>
              <a:rPr lang="en-US" sz="1600" dirty="0"/>
              <a:t> </a:t>
            </a:r>
            <a:r>
              <a:rPr lang="en-US" sz="1600" dirty="0" err="1"/>
              <a:t>berbelanja</a:t>
            </a:r>
            <a:r>
              <a:rPr lang="en-US" sz="1600" dirty="0"/>
              <a:t> </a:t>
            </a:r>
            <a:r>
              <a:rPr lang="en-US" sz="1600" dirty="0" err="1"/>
              <a:t>sayuran</a:t>
            </a:r>
            <a:r>
              <a:rPr lang="en-US" sz="1600" dirty="0"/>
              <a:t>, demi </a:t>
            </a:r>
            <a:r>
              <a:rPr lang="en-US" sz="1600" dirty="0" err="1"/>
              <a:t>memenuhi</a:t>
            </a:r>
            <a:r>
              <a:rPr lang="en-US" sz="1600" dirty="0"/>
              <a:t> </a:t>
            </a:r>
            <a:r>
              <a:rPr lang="en-US" sz="1600" dirty="0" err="1"/>
              <a:t>kebutuhan</a:t>
            </a:r>
            <a:r>
              <a:rPr lang="en-US" sz="1600" dirty="0"/>
              <a:t> </a:t>
            </a:r>
            <a:r>
              <a:rPr lang="en-US" sz="1600" dirty="0" err="1"/>
              <a:t>rumah</a:t>
            </a:r>
            <a:r>
              <a:rPr lang="en-US" sz="1600" dirty="0"/>
              <a:t> </a:t>
            </a:r>
            <a:r>
              <a:rPr lang="en-US" sz="1600" dirty="0" err="1"/>
              <a:t>tangga</a:t>
            </a:r>
            <a:r>
              <a:rPr lang="en-US" sz="1600" dirty="0"/>
              <a:t>.</a:t>
            </a:r>
            <a:r>
              <a:rPr lang="en-ID" sz="1600" dirty="0"/>
              <a:t> Dan </a:t>
            </a:r>
            <a:r>
              <a:rPr lang="en-ID" sz="1600" dirty="0" err="1"/>
              <a:t>memudahkan</a:t>
            </a:r>
            <a:r>
              <a:rPr lang="en-ID" sz="1600" dirty="0"/>
              <a:t> </a:t>
            </a:r>
            <a:r>
              <a:rPr lang="en-ID" sz="1600" dirty="0" err="1"/>
              <a:t>Restoran</a:t>
            </a:r>
            <a:r>
              <a:rPr lang="en-ID" sz="1600" dirty="0"/>
              <a:t>  dan </a:t>
            </a:r>
            <a:r>
              <a:rPr lang="en-ID" sz="1600" dirty="0" err="1"/>
              <a:t>petani</a:t>
            </a:r>
            <a:r>
              <a:rPr lang="en-ID" sz="1600" dirty="0"/>
              <a:t> </a:t>
            </a:r>
            <a:r>
              <a:rPr lang="en-ID" sz="1600" dirty="0" err="1"/>
              <a:t>memasok</a:t>
            </a:r>
            <a:r>
              <a:rPr lang="en-ID" sz="1600" dirty="0"/>
              <a:t> </a:t>
            </a:r>
            <a:r>
              <a:rPr lang="en-ID" sz="1600" dirty="0" err="1"/>
              <a:t>sayur</a:t>
            </a:r>
            <a:r>
              <a:rPr lang="en-ID" sz="1600" dirty="0"/>
              <a:t> segar </a:t>
            </a:r>
          </a:p>
        </p:txBody>
      </p:sp>
      <p:pic>
        <p:nvPicPr>
          <p:cNvPr id="27" name="图片 26">
            <a:extLst>
              <a:ext uri="{FF2B5EF4-FFF2-40B4-BE49-F238E27FC236}">
                <a16:creationId xmlns:a16="http://schemas.microsoft.com/office/drawing/2014/main" id="{864D40F0-8CE5-49FA-86B9-B36356F3A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694" y="1654174"/>
            <a:ext cx="1064193" cy="1231919"/>
          </a:xfrm>
          <a:prstGeom prst="rect">
            <a:avLst/>
          </a:prstGeom>
        </p:spPr>
      </p:pic>
      <p:pic>
        <p:nvPicPr>
          <p:cNvPr id="29" name="图片 28">
            <a:extLst>
              <a:ext uri="{FF2B5EF4-FFF2-40B4-BE49-F238E27FC236}">
                <a16:creationId xmlns:a16="http://schemas.microsoft.com/office/drawing/2014/main" id="{C651E1EA-D012-4AD0-8531-FAE3097214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830" y="2542618"/>
            <a:ext cx="2221799" cy="952810"/>
          </a:xfrm>
          <a:prstGeom prst="rect">
            <a:avLst/>
          </a:prstGeom>
        </p:spPr>
      </p:pic>
      <p:pic>
        <p:nvPicPr>
          <p:cNvPr id="31" name="图片 30">
            <a:extLst>
              <a:ext uri="{FF2B5EF4-FFF2-40B4-BE49-F238E27FC236}">
                <a16:creationId xmlns:a16="http://schemas.microsoft.com/office/drawing/2014/main" id="{F2ECD6D1-EBE6-455E-898F-A19B3D09E1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9484" y="1263218"/>
            <a:ext cx="1127398" cy="1455954"/>
          </a:xfrm>
          <a:prstGeom prst="rect">
            <a:avLst/>
          </a:prstGeom>
        </p:spPr>
      </p:pic>
      <p:pic>
        <p:nvPicPr>
          <p:cNvPr id="33" name="图片 32">
            <a:extLst>
              <a:ext uri="{FF2B5EF4-FFF2-40B4-BE49-F238E27FC236}">
                <a16:creationId xmlns:a16="http://schemas.microsoft.com/office/drawing/2014/main" id="{D8CEBF1E-8168-48F2-8B57-D6813F598EC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232092">
            <a:off x="4734300" y="2549138"/>
            <a:ext cx="794155" cy="1347048"/>
          </a:xfrm>
          <a:prstGeom prst="rect">
            <a:avLst/>
          </a:prstGeom>
        </p:spPr>
      </p:pic>
    </p:spTree>
    <p:extLst>
      <p:ext uri="{BB962C8B-B14F-4D97-AF65-F5344CB8AC3E}">
        <p14:creationId xmlns:p14="http://schemas.microsoft.com/office/powerpoint/2010/main" val="21753006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6" presetClass="entr" presetSubtype="37"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0" presetClass="entr" presetSubtype="0" fill="hold" grpId="0" nodeType="withEffect" nodePh="1">
                                  <p:stCondLst>
                                    <p:cond delay="500"/>
                                  </p:stCondLst>
                                  <p:endCondLst>
                                    <p:cond evt="begin" delay="0">
                                      <p:tn val="11"/>
                                    </p:cond>
                                  </p:end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6" presetClass="entr" presetSubtype="37"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barn(outVertical)">
                                      <p:cBhvr>
                                        <p:cTn id="16" dur="500"/>
                                        <p:tgtEl>
                                          <p:spTgt spid="7"/>
                                        </p:tgtEl>
                                      </p:cBhvr>
                                    </p:animEffect>
                                  </p:childTnLst>
                                </p:cTn>
                              </p:par>
                              <p:par>
                                <p:cTn id="17" presetID="10" presetClass="entr" presetSubtype="0" fill="hold" grpId="0" nodeType="withEffect" nodePh="1">
                                  <p:stCondLst>
                                    <p:cond delay="90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22" presetClass="entr" presetSubtype="8" fill="hold" nodeType="withEffect">
                                  <p:stCondLst>
                                    <p:cond delay="12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10" presetClass="entr" presetSubtype="0" fill="hold" grpId="0" nodeType="withEffect" nodePh="1">
                                  <p:stCondLst>
                                    <p:cond delay="1600"/>
                                  </p:stCondLst>
                                  <p:endCondLst>
                                    <p:cond evt="begin" delay="0">
                                      <p:tn val="23"/>
                                    </p:cond>
                                  </p:end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22" presetClass="entr" presetSubtype="8" fill="hold" nodeType="withEffect">
                                  <p:stCondLst>
                                    <p:cond delay="190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10" presetClass="entr" presetSubtype="0" fill="hold" grpId="0" nodeType="withEffect" nodePh="1">
                                  <p:stCondLst>
                                    <p:cond delay="2100"/>
                                  </p:stCondLst>
                                  <p:endCondLst>
                                    <p:cond evt="begin" delay="0">
                                      <p:tn val="29"/>
                                    </p:cond>
                                  </p:end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22" presetClass="entr" presetSubtype="8" fill="hold" nodeType="withEffect">
                                  <p:stCondLst>
                                    <p:cond delay="230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10" presetClass="entr" presetSubtype="0" fill="hold" grpId="0" nodeType="withEffect">
                                  <p:stCondLst>
                                    <p:cond delay="28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22" presetClass="entr" presetSubtype="1" fill="hold" grpId="0" nodeType="withEffect">
                                  <p:stCondLst>
                                    <p:cond delay="3000"/>
                                  </p:stCondLst>
                                  <p:childTnLst>
                                    <p:set>
                                      <p:cBhvr>
                                        <p:cTn id="39" dur="1" fill="hold">
                                          <p:stCondLst>
                                            <p:cond delay="0"/>
                                          </p:stCondLst>
                                        </p:cTn>
                                        <p:tgtEl>
                                          <p:spTgt spid="24"/>
                                        </p:tgtEl>
                                        <p:attrNameLst>
                                          <p:attrName>style.visibility</p:attrName>
                                        </p:attrNameLst>
                                      </p:cBhvr>
                                      <p:to>
                                        <p:strVal val="visible"/>
                                      </p:to>
                                    </p:set>
                                    <p:animEffect transition="in" filter="wipe(up)">
                                      <p:cBhvr>
                                        <p:cTn id="40" dur="500"/>
                                        <p:tgtEl>
                                          <p:spTgt spid="24"/>
                                        </p:tgtEl>
                                      </p:cBhvr>
                                    </p:animEffect>
                                  </p:childTnLst>
                                </p:cTn>
                              </p:par>
                              <p:par>
                                <p:cTn id="41" presetID="10" presetClass="entr" presetSubtype="0" fill="hold" grpId="0" nodeType="withEffect">
                                  <p:stCondLst>
                                    <p:cond delay="3200"/>
                                  </p:stCondLst>
                                  <p:iterate type="wd">
                                    <p:tmPct val="10000"/>
                                  </p:iterate>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9" grpId="0"/>
      <p:bldP spid="20" grpId="0"/>
      <p:bldP spid="21" grpId="0"/>
      <p:bldP spid="23"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Entry_1">
            <a:extLst>
              <a:ext uri="{FF2B5EF4-FFF2-40B4-BE49-F238E27FC236}">
                <a16:creationId xmlns:a16="http://schemas.microsoft.com/office/drawing/2014/main" id="{1B6E26E7-A92E-4CD0-A816-2A49F3F81EDB}"/>
              </a:ext>
            </a:extLst>
          </p:cNvPr>
          <p:cNvSpPr/>
          <p:nvPr>
            <p:custDataLst>
              <p:tags r:id="rId1"/>
            </p:custDataLst>
          </p:nvPr>
        </p:nvSpPr>
        <p:spPr>
          <a:xfrm>
            <a:off x="3451861" y="167341"/>
            <a:ext cx="5041900" cy="498614"/>
          </a:xfrm>
          <a:prstGeom prst="roundRect">
            <a:avLst>
              <a:gd name="adj" fmla="val 912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2800" spc="200" dirty="0">
                <a:solidFill>
                  <a:schemeClr val="bg1"/>
                </a:solidFill>
                <a:latin typeface="微软雅黑" panose="020B0503020204020204" pitchFamily="34" charset="-122"/>
                <a:ea typeface="微软雅黑" panose="020B0503020204020204" pitchFamily="34" charset="-122"/>
              </a:rPr>
              <a:t>TUJUAN</a:t>
            </a:r>
            <a:endParaRPr lang="zh-CN" altLang="en-US" sz="2800" spc="200"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0D338787-0077-4893-B6A1-A1F2602B4ABD}"/>
              </a:ext>
            </a:extLst>
          </p:cNvPr>
          <p:cNvCxnSpPr>
            <a:cxnSpLocks/>
          </p:cNvCxnSpPr>
          <p:nvPr/>
        </p:nvCxnSpPr>
        <p:spPr>
          <a:xfrm>
            <a:off x="460301" y="772316"/>
            <a:ext cx="11363399"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424867BA-F716-4A58-B197-CCDA6242842D}"/>
              </a:ext>
            </a:extLst>
          </p:cNvPr>
          <p:cNvCxnSpPr>
            <a:cxnSpLocks/>
          </p:cNvCxnSpPr>
          <p:nvPr/>
        </p:nvCxnSpPr>
        <p:spPr>
          <a:xfrm>
            <a:off x="434901" y="6756206"/>
            <a:ext cx="11363399" cy="0"/>
          </a:xfrm>
          <a:prstGeom prst="line">
            <a:avLst/>
          </a:prstGeom>
          <a:ln>
            <a:solidFill>
              <a:srgbClr val="FE3636"/>
            </a:solidFill>
          </a:ln>
        </p:spPr>
        <p:style>
          <a:lnRef idx="1">
            <a:schemeClr val="accent1"/>
          </a:lnRef>
          <a:fillRef idx="0">
            <a:schemeClr val="accent1"/>
          </a:fillRef>
          <a:effectRef idx="0">
            <a:schemeClr val="accent1"/>
          </a:effectRef>
          <a:fontRef idx="minor">
            <a:schemeClr val="tx1"/>
          </a:fontRef>
        </p:style>
      </p:cxnSp>
      <p:sp>
        <p:nvSpPr>
          <p:cNvPr id="8" name="任意多边形 1">
            <a:extLst>
              <a:ext uri="{FF2B5EF4-FFF2-40B4-BE49-F238E27FC236}">
                <a16:creationId xmlns:a16="http://schemas.microsoft.com/office/drawing/2014/main" id="{6B7CE3E7-99D1-4848-A0FB-A31967DD8554}"/>
              </a:ext>
            </a:extLst>
          </p:cNvPr>
          <p:cNvSpPr/>
          <p:nvPr/>
        </p:nvSpPr>
        <p:spPr>
          <a:xfrm flipH="1">
            <a:off x="850010" y="3266761"/>
            <a:ext cx="10358120" cy="45719"/>
          </a:xfrm>
          <a:custGeom>
            <a:avLst/>
            <a:gdLst>
              <a:gd name="connsiteX0" fmla="*/ 7977051 w 7977051"/>
              <a:gd name="connsiteY0" fmla="*/ 0 h 31619"/>
              <a:gd name="connsiteX1" fmla="*/ 0 w 7977051"/>
              <a:gd name="connsiteY1" fmla="*/ 0 h 31619"/>
              <a:gd name="connsiteX2" fmla="*/ 0 w 7977051"/>
              <a:gd name="connsiteY2" fmla="*/ 31619 h 31619"/>
              <a:gd name="connsiteX3" fmla="*/ 7977051 w 7977051"/>
              <a:gd name="connsiteY3" fmla="*/ 31619 h 31619"/>
              <a:gd name="connsiteX4" fmla="*/ 7977051 w 7977051"/>
              <a:gd name="connsiteY4" fmla="*/ 15810 h 3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051" h="31619">
                <a:moveTo>
                  <a:pt x="7977051" y="0"/>
                </a:moveTo>
                <a:lnTo>
                  <a:pt x="0" y="0"/>
                </a:lnTo>
                <a:lnTo>
                  <a:pt x="0" y="31619"/>
                </a:lnTo>
                <a:lnTo>
                  <a:pt x="7977051" y="31619"/>
                </a:lnTo>
                <a:lnTo>
                  <a:pt x="7977051" y="1581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endParaRPr>
          </a:p>
        </p:txBody>
      </p:sp>
      <p:cxnSp>
        <p:nvCxnSpPr>
          <p:cNvPr id="9" name="Straight Connector 32">
            <a:extLst>
              <a:ext uri="{FF2B5EF4-FFF2-40B4-BE49-F238E27FC236}">
                <a16:creationId xmlns:a16="http://schemas.microsoft.com/office/drawing/2014/main" id="{04B76E04-4CFF-4C73-B978-F4A771E7E736}"/>
              </a:ext>
            </a:extLst>
          </p:cNvPr>
          <p:cNvCxnSpPr/>
          <p:nvPr/>
        </p:nvCxnSpPr>
        <p:spPr>
          <a:xfrm flipV="1">
            <a:off x="2648585" y="3282041"/>
            <a:ext cx="0" cy="601663"/>
          </a:xfrm>
          <a:prstGeom prst="line">
            <a:avLst/>
          </a:prstGeom>
          <a:ln w="19050">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32">
            <a:extLst>
              <a:ext uri="{FF2B5EF4-FFF2-40B4-BE49-F238E27FC236}">
                <a16:creationId xmlns:a16="http://schemas.microsoft.com/office/drawing/2014/main" id="{D5362322-C602-4595-9220-F8921A45A503}"/>
              </a:ext>
            </a:extLst>
          </p:cNvPr>
          <p:cNvCxnSpPr/>
          <p:nvPr/>
        </p:nvCxnSpPr>
        <p:spPr>
          <a:xfrm flipV="1">
            <a:off x="4937760" y="3282041"/>
            <a:ext cx="0" cy="601663"/>
          </a:xfrm>
          <a:prstGeom prst="line">
            <a:avLst/>
          </a:prstGeom>
          <a:ln w="19050">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89797E97-4C65-4F0C-9874-C5DCD6E79781}"/>
              </a:ext>
            </a:extLst>
          </p:cNvPr>
          <p:cNvCxnSpPr/>
          <p:nvPr/>
        </p:nvCxnSpPr>
        <p:spPr>
          <a:xfrm flipV="1">
            <a:off x="7257098" y="3282041"/>
            <a:ext cx="0" cy="601663"/>
          </a:xfrm>
          <a:prstGeom prst="line">
            <a:avLst/>
          </a:prstGeom>
          <a:ln w="19050">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2" name="圆角矩形 5">
            <a:extLst>
              <a:ext uri="{FF2B5EF4-FFF2-40B4-BE49-F238E27FC236}">
                <a16:creationId xmlns:a16="http://schemas.microsoft.com/office/drawing/2014/main" id="{B097AD71-3B24-4DBA-9939-6C143349C1CD}"/>
              </a:ext>
            </a:extLst>
          </p:cNvPr>
          <p:cNvSpPr/>
          <p:nvPr/>
        </p:nvSpPr>
        <p:spPr>
          <a:xfrm>
            <a:off x="1837374" y="3990065"/>
            <a:ext cx="1614487" cy="3444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a:t>
            </a:r>
          </a:p>
        </p:txBody>
      </p:sp>
      <p:sp>
        <p:nvSpPr>
          <p:cNvPr id="13" name="圆角矩形 6">
            <a:extLst>
              <a:ext uri="{FF2B5EF4-FFF2-40B4-BE49-F238E27FC236}">
                <a16:creationId xmlns:a16="http://schemas.microsoft.com/office/drawing/2014/main" id="{4F143D07-981F-4EB2-B625-3652EE5653D6}"/>
              </a:ext>
            </a:extLst>
          </p:cNvPr>
          <p:cNvSpPr/>
          <p:nvPr/>
        </p:nvSpPr>
        <p:spPr>
          <a:xfrm>
            <a:off x="4131310" y="3990065"/>
            <a:ext cx="1612900" cy="34448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 A</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圆角矩形 7">
            <a:extLst>
              <a:ext uri="{FF2B5EF4-FFF2-40B4-BE49-F238E27FC236}">
                <a16:creationId xmlns:a16="http://schemas.microsoft.com/office/drawing/2014/main" id="{2E013C32-0A18-4141-9248-4881145C22E3}"/>
              </a:ext>
            </a:extLst>
          </p:cNvPr>
          <p:cNvSpPr/>
          <p:nvPr/>
        </p:nvSpPr>
        <p:spPr>
          <a:xfrm>
            <a:off x="6425248" y="3990065"/>
            <a:ext cx="1612900" cy="34448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B</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15" name="Straight Connector 32">
            <a:extLst>
              <a:ext uri="{FF2B5EF4-FFF2-40B4-BE49-F238E27FC236}">
                <a16:creationId xmlns:a16="http://schemas.microsoft.com/office/drawing/2014/main" id="{3E4E933A-BF79-414F-883B-FEDABA2B4614}"/>
              </a:ext>
            </a:extLst>
          </p:cNvPr>
          <p:cNvCxnSpPr/>
          <p:nvPr/>
        </p:nvCxnSpPr>
        <p:spPr>
          <a:xfrm flipV="1">
            <a:off x="9550630" y="3282041"/>
            <a:ext cx="0" cy="601663"/>
          </a:xfrm>
          <a:prstGeom prst="line">
            <a:avLst/>
          </a:prstGeom>
          <a:ln w="19050">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6" name="圆角矩形 15">
            <a:extLst>
              <a:ext uri="{FF2B5EF4-FFF2-40B4-BE49-F238E27FC236}">
                <a16:creationId xmlns:a16="http://schemas.microsoft.com/office/drawing/2014/main" id="{9C2D659F-BD81-4BB5-9B98-060BC8DC28C2}"/>
              </a:ext>
            </a:extLst>
          </p:cNvPr>
          <p:cNvSpPr/>
          <p:nvPr/>
        </p:nvSpPr>
        <p:spPr>
          <a:xfrm>
            <a:off x="8769985" y="3990065"/>
            <a:ext cx="1612900" cy="34448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C</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TextBox 15">
            <a:extLst>
              <a:ext uri="{FF2B5EF4-FFF2-40B4-BE49-F238E27FC236}">
                <a16:creationId xmlns:a16="http://schemas.microsoft.com/office/drawing/2014/main" id="{F5CFF170-8593-4772-935F-61E5F9DADE6B}"/>
              </a:ext>
            </a:extLst>
          </p:cNvPr>
          <p:cNvSpPr txBox="1"/>
          <p:nvPr/>
        </p:nvSpPr>
        <p:spPr>
          <a:xfrm>
            <a:off x="1079500" y="4430836"/>
            <a:ext cx="2536175" cy="1569660"/>
          </a:xfrm>
          <a:prstGeom prst="rect">
            <a:avLst/>
          </a:prstGeom>
          <a:noFill/>
        </p:spPr>
        <p:txBody>
          <a:bodyPr wrap="square" rtlCol="0">
            <a:spAutoFit/>
          </a:bodyPr>
          <a:lstStyle/>
          <a:p>
            <a:r>
              <a:rPr lang="en-US" sz="1600" dirty="0" err="1">
                <a:solidFill>
                  <a:schemeClr val="bg1"/>
                </a:solidFill>
              </a:rPr>
              <a:t>Tujuan</a:t>
            </a:r>
            <a:r>
              <a:rPr lang="en-US" sz="1600" dirty="0">
                <a:solidFill>
                  <a:schemeClr val="bg1"/>
                </a:solidFill>
              </a:rPr>
              <a:t> </a:t>
            </a:r>
            <a:r>
              <a:rPr lang="en-US" sz="1600" dirty="0" err="1">
                <a:solidFill>
                  <a:schemeClr val="bg1"/>
                </a:solidFill>
              </a:rPr>
              <a:t>penelitian</a:t>
            </a:r>
            <a:r>
              <a:rPr lang="en-US" sz="1600" dirty="0">
                <a:solidFill>
                  <a:schemeClr val="bg1"/>
                </a:solidFill>
              </a:rPr>
              <a:t> yang </a:t>
            </a:r>
            <a:r>
              <a:rPr lang="en-US" sz="1600" dirty="0" err="1">
                <a:solidFill>
                  <a:schemeClr val="bg1"/>
                </a:solidFill>
              </a:rPr>
              <a:t>ingin</a:t>
            </a:r>
            <a:r>
              <a:rPr lang="en-US" sz="1600" dirty="0">
                <a:solidFill>
                  <a:schemeClr val="bg1"/>
                </a:solidFill>
              </a:rPr>
              <a:t> </a:t>
            </a:r>
            <a:r>
              <a:rPr lang="en-US" sz="1600" dirty="0" err="1">
                <a:solidFill>
                  <a:schemeClr val="bg1"/>
                </a:solidFill>
              </a:rPr>
              <a:t>dicapai</a:t>
            </a:r>
            <a:r>
              <a:rPr lang="en-US" sz="1600" dirty="0">
                <a:solidFill>
                  <a:schemeClr val="bg1"/>
                </a:solidFill>
              </a:rPr>
              <a:t> </a:t>
            </a:r>
            <a:r>
              <a:rPr lang="en-US" sz="1600" dirty="0" err="1">
                <a:solidFill>
                  <a:schemeClr val="bg1"/>
                </a:solidFill>
              </a:rPr>
              <a:t>dalam</a:t>
            </a:r>
            <a:r>
              <a:rPr lang="en-US" sz="1600" dirty="0">
                <a:solidFill>
                  <a:schemeClr val="bg1"/>
                </a:solidFill>
              </a:rPr>
              <a:t> </a:t>
            </a:r>
            <a:r>
              <a:rPr lang="en-US" sz="1600" dirty="0" err="1">
                <a:solidFill>
                  <a:schemeClr val="bg1"/>
                </a:solidFill>
              </a:rPr>
              <a:t>penulisan</a:t>
            </a:r>
            <a:r>
              <a:rPr lang="en-US" sz="1600" dirty="0">
                <a:solidFill>
                  <a:schemeClr val="bg1"/>
                </a:solidFill>
              </a:rPr>
              <a:t> </a:t>
            </a:r>
            <a:r>
              <a:rPr lang="en-US" sz="1600" dirty="0" err="1">
                <a:solidFill>
                  <a:schemeClr val="bg1"/>
                </a:solidFill>
              </a:rPr>
              <a:t>tugas</a:t>
            </a:r>
            <a:r>
              <a:rPr lang="en-US" sz="1600" dirty="0">
                <a:solidFill>
                  <a:schemeClr val="bg1"/>
                </a:solidFill>
              </a:rPr>
              <a:t> </a:t>
            </a:r>
            <a:r>
              <a:rPr lang="en-US" sz="1600" dirty="0" err="1">
                <a:solidFill>
                  <a:schemeClr val="bg1"/>
                </a:solidFill>
              </a:rPr>
              <a:t>akhir</a:t>
            </a:r>
            <a:r>
              <a:rPr lang="en-US" sz="1600" dirty="0">
                <a:solidFill>
                  <a:schemeClr val="bg1"/>
                </a:solidFill>
              </a:rPr>
              <a:t> </a:t>
            </a:r>
            <a:r>
              <a:rPr lang="en-US" sz="1600" dirty="0" err="1">
                <a:solidFill>
                  <a:schemeClr val="bg1"/>
                </a:solidFill>
              </a:rPr>
              <a:t>ini</a:t>
            </a:r>
            <a:r>
              <a:rPr lang="en-US" sz="1600" dirty="0">
                <a:solidFill>
                  <a:schemeClr val="bg1"/>
                </a:solidFill>
              </a:rPr>
              <a:t> </a:t>
            </a:r>
            <a:r>
              <a:rPr lang="en-US" sz="1600" dirty="0" err="1">
                <a:solidFill>
                  <a:schemeClr val="bg1"/>
                </a:solidFill>
              </a:rPr>
              <a:t>berdasarkan</a:t>
            </a:r>
            <a:r>
              <a:rPr lang="en-US" sz="1600" dirty="0">
                <a:solidFill>
                  <a:schemeClr val="bg1"/>
                </a:solidFill>
              </a:rPr>
              <a:t> </a:t>
            </a:r>
            <a:r>
              <a:rPr lang="en-US" sz="1600" dirty="0" err="1">
                <a:solidFill>
                  <a:schemeClr val="bg1"/>
                </a:solidFill>
              </a:rPr>
              <a:t>rumusan</a:t>
            </a:r>
            <a:r>
              <a:rPr lang="en-US" sz="1600" dirty="0">
                <a:solidFill>
                  <a:schemeClr val="bg1"/>
                </a:solidFill>
              </a:rPr>
              <a:t> </a:t>
            </a:r>
            <a:r>
              <a:rPr lang="en-US" sz="1600" dirty="0" err="1">
                <a:solidFill>
                  <a:schemeClr val="bg1"/>
                </a:solidFill>
              </a:rPr>
              <a:t>masalah</a:t>
            </a:r>
            <a:r>
              <a:rPr lang="en-US" sz="1600" dirty="0">
                <a:solidFill>
                  <a:schemeClr val="bg1"/>
                </a:solidFill>
              </a:rPr>
              <a:t> </a:t>
            </a:r>
            <a:r>
              <a:rPr lang="en-US" sz="1600" dirty="0" err="1">
                <a:solidFill>
                  <a:schemeClr val="bg1"/>
                </a:solidFill>
              </a:rPr>
              <a:t>diatas</a:t>
            </a:r>
            <a:r>
              <a:rPr lang="en-US" sz="1600" dirty="0">
                <a:solidFill>
                  <a:schemeClr val="bg1"/>
                </a:solidFill>
              </a:rPr>
              <a:t> </a:t>
            </a:r>
            <a:r>
              <a:rPr lang="en-US" sz="1600" dirty="0" err="1">
                <a:solidFill>
                  <a:schemeClr val="bg1"/>
                </a:solidFill>
              </a:rPr>
              <a:t>adalah</a:t>
            </a:r>
            <a:r>
              <a:rPr lang="en-US" sz="1600" dirty="0">
                <a:solidFill>
                  <a:schemeClr val="bg1"/>
                </a:solidFill>
              </a:rPr>
              <a:t> </a:t>
            </a:r>
            <a:r>
              <a:rPr lang="en-US" sz="1600" dirty="0" err="1">
                <a:solidFill>
                  <a:schemeClr val="bg1"/>
                </a:solidFill>
              </a:rPr>
              <a:t>sebagai</a:t>
            </a:r>
            <a:r>
              <a:rPr lang="en-US" sz="1600" dirty="0">
                <a:solidFill>
                  <a:schemeClr val="bg1"/>
                </a:solidFill>
              </a:rPr>
              <a:t> </a:t>
            </a:r>
            <a:r>
              <a:rPr lang="en-US" sz="1600" dirty="0" err="1">
                <a:solidFill>
                  <a:schemeClr val="bg1"/>
                </a:solidFill>
              </a:rPr>
              <a:t>berikut</a:t>
            </a:r>
            <a:r>
              <a:rPr lang="en-US" sz="1600" dirty="0">
                <a:solidFill>
                  <a:schemeClr val="bg1"/>
                </a:solidFill>
              </a:rPr>
              <a:t> :</a:t>
            </a:r>
            <a:endParaRPr lang="en-ID" sz="1600" dirty="0">
              <a:solidFill>
                <a:schemeClr val="bg1"/>
              </a:solidFill>
            </a:endParaRPr>
          </a:p>
        </p:txBody>
      </p:sp>
      <p:sp>
        <p:nvSpPr>
          <p:cNvPr id="18" name="TextBox 15">
            <a:extLst>
              <a:ext uri="{FF2B5EF4-FFF2-40B4-BE49-F238E27FC236}">
                <a16:creationId xmlns:a16="http://schemas.microsoft.com/office/drawing/2014/main" id="{5F7DC38A-B1D2-427E-99A3-B9F4E78DA337}"/>
              </a:ext>
            </a:extLst>
          </p:cNvPr>
          <p:cNvSpPr txBox="1"/>
          <p:nvPr/>
        </p:nvSpPr>
        <p:spPr>
          <a:xfrm>
            <a:off x="5431609" y="4466979"/>
            <a:ext cx="2833071" cy="1077218"/>
          </a:xfrm>
          <a:prstGeom prst="rect">
            <a:avLst/>
          </a:prstGeom>
          <a:noFill/>
        </p:spPr>
        <p:txBody>
          <a:bodyPr wrap="square" rtlCol="0">
            <a:spAutoFit/>
          </a:bodyPr>
          <a:lstStyle/>
          <a:p>
            <a:pPr lvl="2"/>
            <a:r>
              <a:rPr lang="en-US" sz="1600" dirty="0" err="1">
                <a:solidFill>
                  <a:schemeClr val="bg1"/>
                </a:solidFill>
              </a:rPr>
              <a:t>Memberikan</a:t>
            </a:r>
            <a:r>
              <a:rPr lang="en-US" sz="1600" dirty="0">
                <a:solidFill>
                  <a:schemeClr val="bg1"/>
                </a:solidFill>
              </a:rPr>
              <a:t> </a:t>
            </a:r>
            <a:r>
              <a:rPr lang="en-US" sz="1600" dirty="0" err="1">
                <a:solidFill>
                  <a:schemeClr val="bg1"/>
                </a:solidFill>
              </a:rPr>
              <a:t>informasi</a:t>
            </a:r>
            <a:r>
              <a:rPr lang="en-US" sz="1600" dirty="0">
                <a:solidFill>
                  <a:schemeClr val="bg1"/>
                </a:solidFill>
              </a:rPr>
              <a:t> </a:t>
            </a:r>
            <a:r>
              <a:rPr lang="en-US" sz="1600" dirty="0" err="1">
                <a:solidFill>
                  <a:schemeClr val="bg1"/>
                </a:solidFill>
              </a:rPr>
              <a:t>mengenai</a:t>
            </a:r>
            <a:r>
              <a:rPr lang="en-US" sz="1600" dirty="0">
                <a:solidFill>
                  <a:schemeClr val="bg1"/>
                </a:solidFill>
              </a:rPr>
              <a:t> </a:t>
            </a:r>
            <a:r>
              <a:rPr lang="en-US" sz="1600" dirty="0" err="1">
                <a:solidFill>
                  <a:schemeClr val="bg1"/>
                </a:solidFill>
              </a:rPr>
              <a:t>harga</a:t>
            </a:r>
            <a:r>
              <a:rPr lang="en-US" sz="1600" dirty="0">
                <a:solidFill>
                  <a:schemeClr val="bg1"/>
                </a:solidFill>
              </a:rPr>
              <a:t> </a:t>
            </a:r>
            <a:r>
              <a:rPr lang="en-US" sz="1600" dirty="0" err="1">
                <a:solidFill>
                  <a:schemeClr val="bg1"/>
                </a:solidFill>
              </a:rPr>
              <a:t>sayuran</a:t>
            </a:r>
            <a:r>
              <a:rPr lang="en-US" sz="1600" dirty="0">
                <a:solidFill>
                  <a:schemeClr val="bg1"/>
                </a:solidFill>
              </a:rPr>
              <a:t> yang </a:t>
            </a:r>
            <a:r>
              <a:rPr lang="en-US" sz="1600" dirty="0" err="1">
                <a:solidFill>
                  <a:schemeClr val="bg1"/>
                </a:solidFill>
              </a:rPr>
              <a:t>teruptudate</a:t>
            </a:r>
            <a:endParaRPr lang="en-ID" sz="1600" dirty="0">
              <a:solidFill>
                <a:schemeClr val="bg1"/>
              </a:solidFill>
            </a:endParaRPr>
          </a:p>
        </p:txBody>
      </p:sp>
      <p:sp>
        <p:nvSpPr>
          <p:cNvPr id="19" name="TextBox 15">
            <a:extLst>
              <a:ext uri="{FF2B5EF4-FFF2-40B4-BE49-F238E27FC236}">
                <a16:creationId xmlns:a16="http://schemas.microsoft.com/office/drawing/2014/main" id="{2BD2C9D7-1E63-4A09-AB8B-C72661964179}"/>
              </a:ext>
            </a:extLst>
          </p:cNvPr>
          <p:cNvSpPr txBox="1"/>
          <p:nvPr/>
        </p:nvSpPr>
        <p:spPr>
          <a:xfrm>
            <a:off x="3056413" y="4430836"/>
            <a:ext cx="2833072" cy="1815882"/>
          </a:xfrm>
          <a:prstGeom prst="rect">
            <a:avLst/>
          </a:prstGeom>
          <a:noFill/>
        </p:spPr>
        <p:txBody>
          <a:bodyPr wrap="square" rtlCol="0">
            <a:spAutoFit/>
          </a:bodyPr>
          <a:lstStyle/>
          <a:p>
            <a:pPr lvl="2"/>
            <a:r>
              <a:rPr lang="en-US" sz="1400" dirty="0" err="1">
                <a:solidFill>
                  <a:schemeClr val="bg1"/>
                </a:solidFill>
              </a:rPr>
              <a:t>Terciptanya</a:t>
            </a:r>
            <a:r>
              <a:rPr lang="en-US" sz="1400" dirty="0">
                <a:solidFill>
                  <a:schemeClr val="bg1"/>
                </a:solidFill>
              </a:rPr>
              <a:t> website </a:t>
            </a:r>
            <a:r>
              <a:rPr lang="en-US" sz="1400" dirty="0" err="1">
                <a:solidFill>
                  <a:schemeClr val="bg1"/>
                </a:solidFill>
              </a:rPr>
              <a:t>pemesanan</a:t>
            </a:r>
            <a:r>
              <a:rPr lang="en-US" sz="1400" dirty="0">
                <a:solidFill>
                  <a:schemeClr val="bg1"/>
                </a:solidFill>
              </a:rPr>
              <a:t> </a:t>
            </a:r>
            <a:r>
              <a:rPr lang="en-US" sz="1400" dirty="0" err="1">
                <a:solidFill>
                  <a:schemeClr val="bg1"/>
                </a:solidFill>
              </a:rPr>
              <a:t>sayur</a:t>
            </a:r>
            <a:r>
              <a:rPr lang="en-US" sz="1400" dirty="0">
                <a:solidFill>
                  <a:schemeClr val="bg1"/>
                </a:solidFill>
              </a:rPr>
              <a:t> online </a:t>
            </a:r>
            <a:r>
              <a:rPr lang="en-US" sz="1400" dirty="0" err="1">
                <a:solidFill>
                  <a:schemeClr val="bg1"/>
                </a:solidFill>
              </a:rPr>
              <a:t>secara</a:t>
            </a:r>
            <a:r>
              <a:rPr lang="en-US" sz="1400" dirty="0">
                <a:solidFill>
                  <a:schemeClr val="bg1"/>
                </a:solidFill>
              </a:rPr>
              <a:t> </a:t>
            </a:r>
            <a:r>
              <a:rPr lang="en-US" sz="1400" dirty="0" err="1">
                <a:solidFill>
                  <a:schemeClr val="bg1"/>
                </a:solidFill>
              </a:rPr>
              <a:t>terkoputerisasi</a:t>
            </a:r>
            <a:r>
              <a:rPr lang="en-US" sz="1400" dirty="0">
                <a:solidFill>
                  <a:schemeClr val="bg1"/>
                </a:solidFill>
              </a:rPr>
              <a:t>, </a:t>
            </a:r>
            <a:r>
              <a:rPr lang="en-US" sz="1400" dirty="0" err="1">
                <a:solidFill>
                  <a:schemeClr val="bg1"/>
                </a:solidFill>
              </a:rPr>
              <a:t>sehingga</a:t>
            </a:r>
            <a:r>
              <a:rPr lang="en-US" sz="1400" dirty="0">
                <a:solidFill>
                  <a:schemeClr val="bg1"/>
                </a:solidFill>
              </a:rPr>
              <a:t> </a:t>
            </a:r>
            <a:r>
              <a:rPr lang="en-US" sz="1400" dirty="0" err="1">
                <a:solidFill>
                  <a:schemeClr val="bg1"/>
                </a:solidFill>
              </a:rPr>
              <a:t>memudahkan</a:t>
            </a:r>
            <a:r>
              <a:rPr lang="en-US" sz="1400" dirty="0">
                <a:solidFill>
                  <a:schemeClr val="bg1"/>
                </a:solidFill>
              </a:rPr>
              <a:t> </a:t>
            </a:r>
            <a:r>
              <a:rPr lang="en-US" sz="1400" dirty="0" err="1">
                <a:solidFill>
                  <a:schemeClr val="bg1"/>
                </a:solidFill>
              </a:rPr>
              <a:t>dalam</a:t>
            </a:r>
            <a:r>
              <a:rPr lang="en-US" sz="1400" dirty="0">
                <a:solidFill>
                  <a:schemeClr val="bg1"/>
                </a:solidFill>
              </a:rPr>
              <a:t> </a:t>
            </a:r>
            <a:r>
              <a:rPr lang="en-US" sz="1400" dirty="0" err="1">
                <a:solidFill>
                  <a:schemeClr val="bg1"/>
                </a:solidFill>
              </a:rPr>
              <a:t>kegiatan</a:t>
            </a:r>
            <a:r>
              <a:rPr lang="en-US" sz="1400" dirty="0">
                <a:solidFill>
                  <a:schemeClr val="bg1"/>
                </a:solidFill>
              </a:rPr>
              <a:t> </a:t>
            </a:r>
            <a:r>
              <a:rPr lang="en-US" sz="1400" dirty="0" err="1">
                <a:solidFill>
                  <a:schemeClr val="bg1"/>
                </a:solidFill>
              </a:rPr>
              <a:t>jual</a:t>
            </a:r>
            <a:r>
              <a:rPr lang="en-US" sz="1400" dirty="0">
                <a:solidFill>
                  <a:schemeClr val="bg1"/>
                </a:solidFill>
              </a:rPr>
              <a:t> </a:t>
            </a:r>
            <a:r>
              <a:rPr lang="en-US" sz="1400" dirty="0" err="1">
                <a:solidFill>
                  <a:schemeClr val="bg1"/>
                </a:solidFill>
              </a:rPr>
              <a:t>beli</a:t>
            </a:r>
            <a:r>
              <a:rPr lang="en-US" sz="1400" dirty="0">
                <a:solidFill>
                  <a:schemeClr val="bg1"/>
                </a:solidFill>
              </a:rPr>
              <a:t> </a:t>
            </a:r>
            <a:r>
              <a:rPr lang="en-US" sz="1400" dirty="0" err="1">
                <a:solidFill>
                  <a:schemeClr val="bg1"/>
                </a:solidFill>
              </a:rPr>
              <a:t>sayuran</a:t>
            </a:r>
            <a:endParaRPr lang="en-ID" sz="1400" dirty="0">
              <a:solidFill>
                <a:schemeClr val="bg1"/>
              </a:solidFill>
            </a:endParaRPr>
          </a:p>
        </p:txBody>
      </p:sp>
      <p:sp>
        <p:nvSpPr>
          <p:cNvPr id="20" name="TextBox 15">
            <a:extLst>
              <a:ext uri="{FF2B5EF4-FFF2-40B4-BE49-F238E27FC236}">
                <a16:creationId xmlns:a16="http://schemas.microsoft.com/office/drawing/2014/main" id="{0AC9CD1D-4C44-4BC0-84F0-27554108B318}"/>
              </a:ext>
            </a:extLst>
          </p:cNvPr>
          <p:cNvSpPr txBox="1"/>
          <p:nvPr/>
        </p:nvSpPr>
        <p:spPr>
          <a:xfrm>
            <a:off x="8264680" y="4466979"/>
            <a:ext cx="2833072" cy="1323439"/>
          </a:xfrm>
          <a:prstGeom prst="rect">
            <a:avLst/>
          </a:prstGeom>
          <a:noFill/>
        </p:spPr>
        <p:txBody>
          <a:bodyPr wrap="square" rtlCol="0">
            <a:spAutoFit/>
          </a:bodyPr>
          <a:lstStyle/>
          <a:p>
            <a:pPr lvl="2"/>
            <a:r>
              <a:rPr lang="en-US" sz="1600" dirty="0" err="1">
                <a:solidFill>
                  <a:schemeClr val="bg1"/>
                </a:solidFill>
              </a:rPr>
              <a:t>Memberikan</a:t>
            </a:r>
            <a:r>
              <a:rPr lang="en-US" sz="1600" dirty="0">
                <a:solidFill>
                  <a:schemeClr val="bg1"/>
                </a:solidFill>
              </a:rPr>
              <a:t> </a:t>
            </a:r>
            <a:r>
              <a:rPr lang="en-US" sz="1600" dirty="0" err="1">
                <a:solidFill>
                  <a:schemeClr val="bg1"/>
                </a:solidFill>
              </a:rPr>
              <a:t>kemudahan</a:t>
            </a:r>
            <a:r>
              <a:rPr lang="en-US" sz="1600" dirty="0">
                <a:solidFill>
                  <a:schemeClr val="bg1"/>
                </a:solidFill>
              </a:rPr>
              <a:t> </a:t>
            </a:r>
            <a:r>
              <a:rPr lang="en-US" sz="1600" dirty="0" err="1">
                <a:solidFill>
                  <a:schemeClr val="bg1"/>
                </a:solidFill>
              </a:rPr>
              <a:t>dalam</a:t>
            </a:r>
            <a:r>
              <a:rPr lang="en-US" sz="1600" dirty="0">
                <a:solidFill>
                  <a:schemeClr val="bg1"/>
                </a:solidFill>
              </a:rPr>
              <a:t> </a:t>
            </a:r>
            <a:r>
              <a:rPr lang="en-US" sz="1600" dirty="0" err="1">
                <a:solidFill>
                  <a:schemeClr val="bg1"/>
                </a:solidFill>
              </a:rPr>
              <a:t>berbelanja</a:t>
            </a:r>
            <a:r>
              <a:rPr lang="en-US" sz="1600" dirty="0">
                <a:solidFill>
                  <a:schemeClr val="bg1"/>
                </a:solidFill>
              </a:rPr>
              <a:t> </a:t>
            </a:r>
            <a:r>
              <a:rPr lang="en-US" sz="1600" dirty="0" err="1">
                <a:solidFill>
                  <a:schemeClr val="bg1"/>
                </a:solidFill>
              </a:rPr>
              <a:t>sayuran</a:t>
            </a:r>
            <a:r>
              <a:rPr lang="en-US" sz="1600" dirty="0">
                <a:solidFill>
                  <a:schemeClr val="bg1"/>
                </a:solidFill>
              </a:rPr>
              <a:t>, </a:t>
            </a:r>
            <a:r>
              <a:rPr lang="en-US" sz="1600" dirty="0" err="1">
                <a:solidFill>
                  <a:schemeClr val="bg1"/>
                </a:solidFill>
              </a:rPr>
              <a:t>kapanpun</a:t>
            </a:r>
            <a:r>
              <a:rPr lang="en-US" sz="1600" dirty="0">
                <a:solidFill>
                  <a:schemeClr val="bg1"/>
                </a:solidFill>
              </a:rPr>
              <a:t> dan </a:t>
            </a:r>
            <a:r>
              <a:rPr lang="en-US" sz="1600" dirty="0" err="1">
                <a:solidFill>
                  <a:schemeClr val="bg1"/>
                </a:solidFill>
              </a:rPr>
              <a:t>dimanapun</a:t>
            </a:r>
            <a:r>
              <a:rPr lang="en-US" sz="1600" dirty="0">
                <a:solidFill>
                  <a:schemeClr val="bg1"/>
                </a:solidFill>
              </a:rPr>
              <a:t>.</a:t>
            </a:r>
            <a:endParaRPr lang="en-ID" sz="1600" dirty="0">
              <a:solidFill>
                <a:schemeClr val="bg1"/>
              </a:solidFill>
            </a:endParaRPr>
          </a:p>
        </p:txBody>
      </p:sp>
      <p:sp>
        <p:nvSpPr>
          <p:cNvPr id="21" name="流程图: 联系 13">
            <a:extLst>
              <a:ext uri="{FF2B5EF4-FFF2-40B4-BE49-F238E27FC236}">
                <a16:creationId xmlns:a16="http://schemas.microsoft.com/office/drawing/2014/main" id="{8DF0BF19-2F57-4C7E-A01F-D72C0B91BC17}"/>
              </a:ext>
            </a:extLst>
          </p:cNvPr>
          <p:cNvSpPr/>
          <p:nvPr/>
        </p:nvSpPr>
        <p:spPr>
          <a:xfrm>
            <a:off x="9436951" y="3165835"/>
            <a:ext cx="234950" cy="234950"/>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2" name="流程图: 联系 35">
            <a:extLst>
              <a:ext uri="{FF2B5EF4-FFF2-40B4-BE49-F238E27FC236}">
                <a16:creationId xmlns:a16="http://schemas.microsoft.com/office/drawing/2014/main" id="{F317EF98-1371-4B73-B153-DE083822A13B}"/>
              </a:ext>
            </a:extLst>
          </p:cNvPr>
          <p:cNvSpPr/>
          <p:nvPr/>
        </p:nvSpPr>
        <p:spPr>
          <a:xfrm>
            <a:off x="7143921" y="3165836"/>
            <a:ext cx="234950" cy="234950"/>
          </a:xfrm>
          <a:prstGeom prst="flowChart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3" name="流程图: 联系 36">
            <a:extLst>
              <a:ext uri="{FF2B5EF4-FFF2-40B4-BE49-F238E27FC236}">
                <a16:creationId xmlns:a16="http://schemas.microsoft.com/office/drawing/2014/main" id="{F8083852-2F71-4B40-8306-3810EF20FC4C}"/>
              </a:ext>
            </a:extLst>
          </p:cNvPr>
          <p:cNvSpPr/>
          <p:nvPr/>
        </p:nvSpPr>
        <p:spPr>
          <a:xfrm>
            <a:off x="4817242" y="3165835"/>
            <a:ext cx="234950" cy="23495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流程图: 联系 37">
            <a:extLst>
              <a:ext uri="{FF2B5EF4-FFF2-40B4-BE49-F238E27FC236}">
                <a16:creationId xmlns:a16="http://schemas.microsoft.com/office/drawing/2014/main" id="{CB8D7C8A-EFE2-4CE4-9D22-9725D6D7EBCC}"/>
              </a:ext>
            </a:extLst>
          </p:cNvPr>
          <p:cNvSpPr/>
          <p:nvPr/>
        </p:nvSpPr>
        <p:spPr>
          <a:xfrm>
            <a:off x="2533466" y="3181508"/>
            <a:ext cx="234950" cy="234950"/>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3" name="图片 2">
            <a:extLst>
              <a:ext uri="{FF2B5EF4-FFF2-40B4-BE49-F238E27FC236}">
                <a16:creationId xmlns:a16="http://schemas.microsoft.com/office/drawing/2014/main" id="{9F49962D-C197-4263-BE54-B20FBAAA53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3611" y="1696550"/>
            <a:ext cx="1513619" cy="1333576"/>
          </a:xfrm>
          <a:prstGeom prst="rect">
            <a:avLst/>
          </a:prstGeom>
        </p:spPr>
      </p:pic>
      <p:pic>
        <p:nvPicPr>
          <p:cNvPr id="26" name="图片 25">
            <a:extLst>
              <a:ext uri="{FF2B5EF4-FFF2-40B4-BE49-F238E27FC236}">
                <a16:creationId xmlns:a16="http://schemas.microsoft.com/office/drawing/2014/main" id="{3C0AB5DA-32A7-4CF4-B2A8-60CF806AC8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7266" y="1737456"/>
            <a:ext cx="1088864" cy="1180406"/>
          </a:xfrm>
          <a:prstGeom prst="rect">
            <a:avLst/>
          </a:prstGeom>
        </p:spPr>
      </p:pic>
      <p:pic>
        <p:nvPicPr>
          <p:cNvPr id="30" name="图片 29">
            <a:extLst>
              <a:ext uri="{FF2B5EF4-FFF2-40B4-BE49-F238E27FC236}">
                <a16:creationId xmlns:a16="http://schemas.microsoft.com/office/drawing/2014/main" id="{398ECF91-44F3-48E3-B3C0-24E06E0F85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0758" y="1449902"/>
            <a:ext cx="815654" cy="1568806"/>
          </a:xfrm>
          <a:prstGeom prst="rect">
            <a:avLst/>
          </a:prstGeom>
        </p:spPr>
      </p:pic>
      <p:pic>
        <p:nvPicPr>
          <p:cNvPr id="32" name="图片 31">
            <a:extLst>
              <a:ext uri="{FF2B5EF4-FFF2-40B4-BE49-F238E27FC236}">
                <a16:creationId xmlns:a16="http://schemas.microsoft.com/office/drawing/2014/main" id="{969322DF-70A5-46BF-84B7-E42B02E920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15869" y="1807534"/>
            <a:ext cx="1088865" cy="1186627"/>
          </a:xfrm>
          <a:prstGeom prst="rect">
            <a:avLst/>
          </a:prstGeom>
        </p:spPr>
      </p:pic>
    </p:spTree>
    <p:extLst>
      <p:ext uri="{BB962C8B-B14F-4D97-AF65-F5344CB8AC3E}">
        <p14:creationId xmlns:p14="http://schemas.microsoft.com/office/powerpoint/2010/main" val="32498196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6" presetClass="entr" presetSubtype="37"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barn(outVertical)">
                                      <p:cBhvr>
                                        <p:cTn id="13" dur="500"/>
                                        <p:tgtEl>
                                          <p:spTgt spid="7"/>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2500"/>
                            </p:stCondLst>
                            <p:childTnLst>
                              <p:par>
                                <p:cTn id="57" presetID="10"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2" grpId="0" animBg="1"/>
      <p:bldP spid="13" grpId="0" animBg="1"/>
      <p:bldP spid="14" grpId="0" animBg="1"/>
      <p:bldP spid="16" grpId="0" animBg="1"/>
      <p:bldP spid="17" grpId="0"/>
      <p:bldP spid="18" grpId="0"/>
      <p:bldP spid="19" grpId="0"/>
      <p:bldP spid="20" grpId="0"/>
      <p:bldP spid="21" grpId="0" animBg="1"/>
      <p:bldP spid="22" grpId="0" animBg="1"/>
      <p:bldP spid="23" grpId="0" animBg="1"/>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NUMBER"/>
  <p:tag name="ID" val="547142"/>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0429225421"/>
  <p:tag name="MH_LIBRARY" val="CONTENTS"/>
  <p:tag name="MH_TYPE" val="ENTRY"/>
  <p:tag name="ID" val="547142"/>
  <p:tag name="MH_ORDER" val="1"/>
</p:tagLst>
</file>

<file path=ppt/theme/theme1.xml><?xml version="1.0" encoding="utf-8"?>
<a:theme xmlns:a="http://schemas.openxmlformats.org/drawingml/2006/main" name="Office 主题​​">
  <a:themeElements>
    <a:clrScheme name="手绘蔬菜">
      <a:dk1>
        <a:srgbClr val="FFFFFF"/>
      </a:dk1>
      <a:lt1>
        <a:sysClr val="window" lastClr="FFFFFF"/>
      </a:lt1>
      <a:dk2>
        <a:srgbClr val="44546A"/>
      </a:dk2>
      <a:lt2>
        <a:srgbClr val="E7E6E6"/>
      </a:lt2>
      <a:accent1>
        <a:srgbClr val="FE3636"/>
      </a:accent1>
      <a:accent2>
        <a:srgbClr val="97E342"/>
      </a:accent2>
      <a:accent3>
        <a:srgbClr val="8F5ABB"/>
      </a:accent3>
      <a:accent4>
        <a:srgbClr val="FBB441"/>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955</TotalTime>
  <Words>1148</Words>
  <Application>Microsoft Office PowerPoint</Application>
  <PresentationFormat>Widescreen</PresentationFormat>
  <Paragraphs>180</Paragraphs>
  <Slides>44</Slides>
  <Notes>42</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44</vt:i4>
      </vt:variant>
    </vt:vector>
  </HeadingPairs>
  <TitlesOfParts>
    <vt:vector size="58" baseType="lpstr">
      <vt:lpstr>Microsoft YaHei</vt:lpstr>
      <vt:lpstr>Times New Roman</vt:lpstr>
      <vt:lpstr>Arial</vt:lpstr>
      <vt:lpstr>叶根友钢笔行书升级版</vt:lpstr>
      <vt:lpstr>Arial</vt:lpstr>
      <vt:lpstr>Century Gothic</vt:lpstr>
      <vt:lpstr>Wingdings</vt:lpstr>
      <vt:lpstr>Cambria</vt:lpstr>
      <vt:lpstr>Calibri</vt:lpstr>
      <vt:lpstr>DengXian</vt:lpstr>
      <vt:lpstr>DengXian Light</vt:lpstr>
      <vt:lpstr>SimSun</vt:lpstr>
      <vt:lpstr>Office 主题​​</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kesimpulan</vt:lpstr>
      <vt:lpstr>Saran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HP</dc:creator>
  <cp:lastModifiedBy>ALDI</cp:lastModifiedBy>
  <cp:revision>46</cp:revision>
  <dcterms:created xsi:type="dcterms:W3CDTF">2017-12-17T02:19:03Z</dcterms:created>
  <dcterms:modified xsi:type="dcterms:W3CDTF">2021-12-22T09:09:36Z</dcterms:modified>
</cp:coreProperties>
</file>